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4" r:id="rId2"/>
  </p:sldIdLst>
  <p:sldSz cx="16238538" cy="9134475"/>
  <p:notesSz cx="14782800" cy="9296400"/>
  <p:defaultTextStyle>
    <a:defPPr>
      <a:defRPr lang="es-ES_trad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77" userDrawn="1">
          <p15:clr>
            <a:srgbClr val="A4A3A4"/>
          </p15:clr>
        </p15:guide>
        <p15:guide id="2" pos="511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91C32"/>
    <a:srgbClr val="800000"/>
    <a:srgbClr val="990033"/>
    <a:srgbClr val="A50021"/>
    <a:srgbClr val="99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075" autoAdjust="0"/>
    <p:restoredTop sz="96374" autoAdjust="0"/>
  </p:normalViewPr>
  <p:slideViewPr>
    <p:cSldViewPr>
      <p:cViewPr varScale="1">
        <p:scale>
          <a:sx n="86" d="100"/>
          <a:sy n="86" d="100"/>
        </p:scale>
        <p:origin x="1092" y="96"/>
      </p:cViewPr>
      <p:guideLst>
        <p:guide orient="horz" pos="2877"/>
        <p:guide pos="511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7" y="0"/>
            <a:ext cx="6406890" cy="465242"/>
          </a:xfrm>
          <a:prstGeom prst="rect">
            <a:avLst/>
          </a:prstGeom>
        </p:spPr>
        <p:txBody>
          <a:bodyPr vert="horz" lIns="134945" tIns="67470" rIns="134945" bIns="67470" rtlCol="0"/>
          <a:lstStyle>
            <a:lvl1pPr algn="l">
              <a:defRPr sz="21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8373397" y="0"/>
            <a:ext cx="6406890" cy="465242"/>
          </a:xfrm>
          <a:prstGeom prst="rect">
            <a:avLst/>
          </a:prstGeom>
        </p:spPr>
        <p:txBody>
          <a:bodyPr vert="horz" lIns="134945" tIns="67470" rIns="134945" bIns="67470" rtlCol="0"/>
          <a:lstStyle>
            <a:lvl1pPr algn="r">
              <a:defRPr sz="2100"/>
            </a:lvl1pPr>
          </a:lstStyle>
          <a:p>
            <a:fld id="{5DA4832B-46F1-46A8-B4C5-F15A7478C47E}" type="datetimeFigureOut">
              <a:rPr lang="es-MX" smtClean="0"/>
              <a:t>29/10/2020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6037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34945" tIns="67470" rIns="134945" bIns="6747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1479303" y="4473473"/>
            <a:ext cx="11824220" cy="3660878"/>
          </a:xfrm>
          <a:prstGeom prst="rect">
            <a:avLst/>
          </a:prstGeom>
        </p:spPr>
        <p:txBody>
          <a:bodyPr vert="horz" lIns="134945" tIns="67470" rIns="134945" bIns="6747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7" y="8831171"/>
            <a:ext cx="6406890" cy="465240"/>
          </a:xfrm>
          <a:prstGeom prst="rect">
            <a:avLst/>
          </a:prstGeom>
        </p:spPr>
        <p:txBody>
          <a:bodyPr vert="horz" lIns="134945" tIns="67470" rIns="134945" bIns="67470" rtlCol="0" anchor="b"/>
          <a:lstStyle>
            <a:lvl1pPr algn="l">
              <a:defRPr sz="21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8373397" y="8831171"/>
            <a:ext cx="6406890" cy="465240"/>
          </a:xfrm>
          <a:prstGeom prst="rect">
            <a:avLst/>
          </a:prstGeom>
        </p:spPr>
        <p:txBody>
          <a:bodyPr vert="horz" lIns="134945" tIns="67470" rIns="134945" bIns="67470" rtlCol="0" anchor="b"/>
          <a:lstStyle>
            <a:lvl1pPr algn="r">
              <a:defRPr sz="2100"/>
            </a:lvl1pPr>
          </a:lstStyle>
          <a:p>
            <a:fld id="{EF374783-20B6-493E-8FF4-0A3FA6A58DE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747142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217893" y="2837612"/>
            <a:ext cx="13802757" cy="1957992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435782" y="5176202"/>
            <a:ext cx="11366977" cy="2334366"/>
          </a:xfrm>
        </p:spPr>
        <p:txBody>
          <a:bodyPr/>
          <a:lstStyle>
            <a:lvl1pPr marL="0" indent="0" algn="ctr">
              <a:buNone/>
              <a:defRPr/>
            </a:lvl1pPr>
            <a:lvl2pPr marL="608975" indent="0" algn="ctr">
              <a:buNone/>
              <a:defRPr/>
            </a:lvl2pPr>
            <a:lvl3pPr marL="1217951" indent="0" algn="ctr">
              <a:buNone/>
              <a:defRPr/>
            </a:lvl3pPr>
            <a:lvl4pPr marL="1826925" indent="0" algn="ctr">
              <a:buNone/>
              <a:defRPr/>
            </a:lvl4pPr>
            <a:lvl5pPr marL="2435900" indent="0" algn="ctr">
              <a:buNone/>
              <a:defRPr/>
            </a:lvl5pPr>
            <a:lvl6pPr marL="3044876" indent="0" algn="ctr">
              <a:buNone/>
              <a:defRPr/>
            </a:lvl6pPr>
            <a:lvl7pPr marL="3653851" indent="0" algn="ctr">
              <a:buNone/>
              <a:defRPr/>
            </a:lvl7pPr>
            <a:lvl8pPr marL="4262827" indent="0" algn="ctr">
              <a:buNone/>
              <a:defRPr/>
            </a:lvl8pPr>
            <a:lvl9pPr marL="4871801" indent="0" algn="ctr">
              <a:buNone/>
              <a:defRPr/>
            </a:lvl9pPr>
          </a:lstStyle>
          <a:p>
            <a:r>
              <a:rPr lang="es-ES"/>
              <a:t>Haga clic para modificar el estilo de subtítulo del patrón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4ACF4F-6D4C-4F14-9B10-A2605423ACB9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F381AB-19AC-4F3B-8C44-820CD4F3A2D0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11772941" y="365803"/>
            <a:ext cx="3653672" cy="779602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811929" y="365803"/>
            <a:ext cx="10690371" cy="7796020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7474FF-5585-4BAB-9B98-8273B0B6B76E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A3A835-775C-4CCD-86FD-B7910E960F02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282735" y="5869751"/>
            <a:ext cx="13802757" cy="1814208"/>
          </a:xfrm>
        </p:spPr>
        <p:txBody>
          <a:bodyPr anchor="t"/>
          <a:lstStyle>
            <a:lvl1pPr algn="l">
              <a:defRPr sz="5328" b="1" cap="all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282735" y="3871581"/>
            <a:ext cx="13802757" cy="1998166"/>
          </a:xfrm>
        </p:spPr>
        <p:txBody>
          <a:bodyPr anchor="b"/>
          <a:lstStyle>
            <a:lvl1pPr marL="0" indent="0">
              <a:buNone/>
              <a:defRPr sz="2664"/>
            </a:lvl1pPr>
            <a:lvl2pPr marL="608975" indent="0">
              <a:buNone/>
              <a:defRPr sz="2397"/>
            </a:lvl2pPr>
            <a:lvl3pPr marL="1217951" indent="0">
              <a:buNone/>
              <a:defRPr sz="2131"/>
            </a:lvl3pPr>
            <a:lvl4pPr marL="1826925" indent="0">
              <a:buNone/>
              <a:defRPr sz="1865"/>
            </a:lvl4pPr>
            <a:lvl5pPr marL="2435900" indent="0">
              <a:buNone/>
              <a:defRPr sz="1865"/>
            </a:lvl5pPr>
            <a:lvl6pPr marL="3044876" indent="0">
              <a:buNone/>
              <a:defRPr sz="1865"/>
            </a:lvl6pPr>
            <a:lvl7pPr marL="3653851" indent="0">
              <a:buNone/>
              <a:defRPr sz="1865"/>
            </a:lvl7pPr>
            <a:lvl8pPr marL="4262827" indent="0">
              <a:buNone/>
              <a:defRPr sz="1865"/>
            </a:lvl8pPr>
            <a:lvl9pPr marL="4871801" indent="0">
              <a:buNone/>
              <a:defRPr sz="1865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56EEF3-4ED5-4DF9-807B-3CF1E708923D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811929" y="2133493"/>
            <a:ext cx="7172021" cy="6028330"/>
          </a:xfrm>
        </p:spPr>
        <p:txBody>
          <a:bodyPr/>
          <a:lstStyle>
            <a:lvl1pPr>
              <a:defRPr sz="3729"/>
            </a:lvl1pPr>
            <a:lvl2pPr>
              <a:defRPr sz="3197"/>
            </a:lvl2pPr>
            <a:lvl3pPr>
              <a:defRPr sz="2664"/>
            </a:lvl3pPr>
            <a:lvl4pPr>
              <a:defRPr sz="2397"/>
            </a:lvl4pPr>
            <a:lvl5pPr>
              <a:defRPr sz="2397"/>
            </a:lvl5pPr>
            <a:lvl6pPr>
              <a:defRPr sz="2397"/>
            </a:lvl6pPr>
            <a:lvl7pPr>
              <a:defRPr sz="2397"/>
            </a:lvl7pPr>
            <a:lvl8pPr>
              <a:defRPr sz="2397"/>
            </a:lvl8pPr>
            <a:lvl9pPr>
              <a:defRPr sz="2397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8254592" y="2133493"/>
            <a:ext cx="7172021" cy="6028330"/>
          </a:xfrm>
        </p:spPr>
        <p:txBody>
          <a:bodyPr/>
          <a:lstStyle>
            <a:lvl1pPr>
              <a:defRPr sz="3729"/>
            </a:lvl1pPr>
            <a:lvl2pPr>
              <a:defRPr sz="3197"/>
            </a:lvl2pPr>
            <a:lvl3pPr>
              <a:defRPr sz="2664"/>
            </a:lvl3pPr>
            <a:lvl4pPr>
              <a:defRPr sz="2397"/>
            </a:lvl4pPr>
            <a:lvl5pPr>
              <a:defRPr sz="2397"/>
            </a:lvl5pPr>
            <a:lvl6pPr>
              <a:defRPr sz="2397"/>
            </a:lvl6pPr>
            <a:lvl7pPr>
              <a:defRPr sz="2397"/>
            </a:lvl7pPr>
            <a:lvl8pPr>
              <a:defRPr sz="2397"/>
            </a:lvl8pPr>
            <a:lvl9pPr>
              <a:defRPr sz="2397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FFA0FB-DEA5-41AE-9A7C-23A74A0881D7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811927" y="2044688"/>
            <a:ext cx="7174841" cy="852127"/>
          </a:xfrm>
        </p:spPr>
        <p:txBody>
          <a:bodyPr anchor="b"/>
          <a:lstStyle>
            <a:lvl1pPr marL="0" indent="0">
              <a:buNone/>
              <a:defRPr sz="3197" b="1"/>
            </a:lvl1pPr>
            <a:lvl2pPr marL="608975" indent="0">
              <a:buNone/>
              <a:defRPr sz="2664" b="1"/>
            </a:lvl2pPr>
            <a:lvl3pPr marL="1217951" indent="0">
              <a:buNone/>
              <a:defRPr sz="2397" b="1"/>
            </a:lvl3pPr>
            <a:lvl4pPr marL="1826925" indent="0">
              <a:buNone/>
              <a:defRPr sz="2131" b="1"/>
            </a:lvl4pPr>
            <a:lvl5pPr marL="2435900" indent="0">
              <a:buNone/>
              <a:defRPr sz="2131" b="1"/>
            </a:lvl5pPr>
            <a:lvl6pPr marL="3044876" indent="0">
              <a:buNone/>
              <a:defRPr sz="2131" b="1"/>
            </a:lvl6pPr>
            <a:lvl7pPr marL="3653851" indent="0">
              <a:buNone/>
              <a:defRPr sz="2131" b="1"/>
            </a:lvl7pPr>
            <a:lvl8pPr marL="4262827" indent="0">
              <a:buNone/>
              <a:defRPr sz="2131" b="1"/>
            </a:lvl8pPr>
            <a:lvl9pPr marL="4871801" indent="0">
              <a:buNone/>
              <a:defRPr sz="2131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811927" y="2896813"/>
            <a:ext cx="7174841" cy="5262896"/>
          </a:xfrm>
        </p:spPr>
        <p:txBody>
          <a:bodyPr/>
          <a:lstStyle>
            <a:lvl1pPr>
              <a:defRPr sz="3197"/>
            </a:lvl1pPr>
            <a:lvl2pPr>
              <a:defRPr sz="2664"/>
            </a:lvl2pPr>
            <a:lvl3pPr>
              <a:defRPr sz="2397"/>
            </a:lvl3pPr>
            <a:lvl4pPr>
              <a:defRPr sz="2131"/>
            </a:lvl4pPr>
            <a:lvl5pPr>
              <a:defRPr sz="2131"/>
            </a:lvl5pPr>
            <a:lvl6pPr>
              <a:defRPr sz="2131"/>
            </a:lvl6pPr>
            <a:lvl7pPr>
              <a:defRPr sz="2131"/>
            </a:lvl7pPr>
            <a:lvl8pPr>
              <a:defRPr sz="2131"/>
            </a:lvl8pPr>
            <a:lvl9pPr>
              <a:defRPr sz="2131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8248956" y="2044688"/>
            <a:ext cx="7177658" cy="852127"/>
          </a:xfrm>
        </p:spPr>
        <p:txBody>
          <a:bodyPr anchor="b"/>
          <a:lstStyle>
            <a:lvl1pPr marL="0" indent="0">
              <a:buNone/>
              <a:defRPr sz="3197" b="1"/>
            </a:lvl1pPr>
            <a:lvl2pPr marL="608975" indent="0">
              <a:buNone/>
              <a:defRPr sz="2664" b="1"/>
            </a:lvl2pPr>
            <a:lvl3pPr marL="1217951" indent="0">
              <a:buNone/>
              <a:defRPr sz="2397" b="1"/>
            </a:lvl3pPr>
            <a:lvl4pPr marL="1826925" indent="0">
              <a:buNone/>
              <a:defRPr sz="2131" b="1"/>
            </a:lvl4pPr>
            <a:lvl5pPr marL="2435900" indent="0">
              <a:buNone/>
              <a:defRPr sz="2131" b="1"/>
            </a:lvl5pPr>
            <a:lvl6pPr marL="3044876" indent="0">
              <a:buNone/>
              <a:defRPr sz="2131" b="1"/>
            </a:lvl6pPr>
            <a:lvl7pPr marL="3653851" indent="0">
              <a:buNone/>
              <a:defRPr sz="2131" b="1"/>
            </a:lvl7pPr>
            <a:lvl8pPr marL="4262827" indent="0">
              <a:buNone/>
              <a:defRPr sz="2131" b="1"/>
            </a:lvl8pPr>
            <a:lvl9pPr marL="4871801" indent="0">
              <a:buNone/>
              <a:defRPr sz="2131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8248956" y="2896813"/>
            <a:ext cx="7177658" cy="5262896"/>
          </a:xfrm>
        </p:spPr>
        <p:txBody>
          <a:bodyPr/>
          <a:lstStyle>
            <a:lvl1pPr>
              <a:defRPr sz="3197"/>
            </a:lvl1pPr>
            <a:lvl2pPr>
              <a:defRPr sz="2664"/>
            </a:lvl2pPr>
            <a:lvl3pPr>
              <a:defRPr sz="2397"/>
            </a:lvl3pPr>
            <a:lvl4pPr>
              <a:defRPr sz="2131"/>
            </a:lvl4pPr>
            <a:lvl5pPr>
              <a:defRPr sz="2131"/>
            </a:lvl5pPr>
            <a:lvl6pPr>
              <a:defRPr sz="2131"/>
            </a:lvl6pPr>
            <a:lvl7pPr>
              <a:defRPr sz="2131"/>
            </a:lvl7pPr>
            <a:lvl8pPr>
              <a:defRPr sz="2131"/>
            </a:lvl8pPr>
            <a:lvl9pPr>
              <a:defRPr sz="2131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7DF74E-BF40-4F32-BFF8-53FF367A028D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B2A473-BED9-49B2-9C96-D394B89CD8A3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145335-191D-470D-B262-EF8CDD598E61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11931" y="363687"/>
            <a:ext cx="5342367" cy="1547786"/>
          </a:xfrm>
        </p:spPr>
        <p:txBody>
          <a:bodyPr anchor="b"/>
          <a:lstStyle>
            <a:lvl1pPr algn="l">
              <a:defRPr sz="2664" b="1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348819" y="363695"/>
            <a:ext cx="9077794" cy="7796021"/>
          </a:xfrm>
        </p:spPr>
        <p:txBody>
          <a:bodyPr/>
          <a:lstStyle>
            <a:lvl1pPr>
              <a:defRPr sz="4263"/>
            </a:lvl1pPr>
            <a:lvl2pPr>
              <a:defRPr sz="3729"/>
            </a:lvl2pPr>
            <a:lvl3pPr>
              <a:defRPr sz="3197"/>
            </a:lvl3pPr>
            <a:lvl4pPr>
              <a:defRPr sz="2664"/>
            </a:lvl4pPr>
            <a:lvl5pPr>
              <a:defRPr sz="2664"/>
            </a:lvl5pPr>
            <a:lvl6pPr>
              <a:defRPr sz="2664"/>
            </a:lvl6pPr>
            <a:lvl7pPr>
              <a:defRPr sz="2664"/>
            </a:lvl7pPr>
            <a:lvl8pPr>
              <a:defRPr sz="2664"/>
            </a:lvl8pPr>
            <a:lvl9pPr>
              <a:defRPr sz="2664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811931" y="1911481"/>
            <a:ext cx="5342367" cy="6248235"/>
          </a:xfrm>
        </p:spPr>
        <p:txBody>
          <a:bodyPr/>
          <a:lstStyle>
            <a:lvl1pPr marL="0" indent="0">
              <a:buNone/>
              <a:defRPr sz="1865"/>
            </a:lvl1pPr>
            <a:lvl2pPr marL="608975" indent="0">
              <a:buNone/>
              <a:defRPr sz="1599"/>
            </a:lvl2pPr>
            <a:lvl3pPr marL="1217951" indent="0">
              <a:buNone/>
              <a:defRPr sz="1332"/>
            </a:lvl3pPr>
            <a:lvl4pPr marL="1826925" indent="0">
              <a:buNone/>
              <a:defRPr sz="1199"/>
            </a:lvl4pPr>
            <a:lvl5pPr marL="2435900" indent="0">
              <a:buNone/>
              <a:defRPr sz="1199"/>
            </a:lvl5pPr>
            <a:lvl6pPr marL="3044876" indent="0">
              <a:buNone/>
              <a:defRPr sz="1199"/>
            </a:lvl6pPr>
            <a:lvl7pPr marL="3653851" indent="0">
              <a:buNone/>
              <a:defRPr sz="1199"/>
            </a:lvl7pPr>
            <a:lvl8pPr marL="4262827" indent="0">
              <a:buNone/>
              <a:defRPr sz="1199"/>
            </a:lvl8pPr>
            <a:lvl9pPr marL="4871801" indent="0">
              <a:buNone/>
              <a:defRPr sz="1199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406A95-F7C4-48D9-8F7C-02D7C5254F94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182867" y="6394132"/>
            <a:ext cx="9743123" cy="754864"/>
          </a:xfrm>
        </p:spPr>
        <p:txBody>
          <a:bodyPr anchor="b"/>
          <a:lstStyle>
            <a:lvl1pPr algn="l">
              <a:defRPr sz="2664" b="1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3182867" y="816185"/>
            <a:ext cx="9743123" cy="5480685"/>
          </a:xfrm>
        </p:spPr>
        <p:txBody>
          <a:bodyPr/>
          <a:lstStyle>
            <a:lvl1pPr marL="0" indent="0">
              <a:buNone/>
              <a:defRPr sz="4263"/>
            </a:lvl1pPr>
            <a:lvl2pPr marL="608975" indent="0">
              <a:buNone/>
              <a:defRPr sz="3729"/>
            </a:lvl2pPr>
            <a:lvl3pPr marL="1217951" indent="0">
              <a:buNone/>
              <a:defRPr sz="3197"/>
            </a:lvl3pPr>
            <a:lvl4pPr marL="1826925" indent="0">
              <a:buNone/>
              <a:defRPr sz="2664"/>
            </a:lvl4pPr>
            <a:lvl5pPr marL="2435900" indent="0">
              <a:buNone/>
              <a:defRPr sz="2664"/>
            </a:lvl5pPr>
            <a:lvl6pPr marL="3044876" indent="0">
              <a:buNone/>
              <a:defRPr sz="2664"/>
            </a:lvl6pPr>
            <a:lvl7pPr marL="3653851" indent="0">
              <a:buNone/>
              <a:defRPr sz="2664"/>
            </a:lvl7pPr>
            <a:lvl8pPr marL="4262827" indent="0">
              <a:buNone/>
              <a:defRPr sz="2664"/>
            </a:lvl8pPr>
            <a:lvl9pPr marL="4871801" indent="0">
              <a:buNone/>
              <a:defRPr sz="2664"/>
            </a:lvl9pPr>
          </a:lstStyle>
          <a:p>
            <a:pPr lvl="0"/>
            <a:endParaRPr lang="en-US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182867" y="7148999"/>
            <a:ext cx="9743123" cy="1072031"/>
          </a:xfrm>
        </p:spPr>
        <p:txBody>
          <a:bodyPr/>
          <a:lstStyle>
            <a:lvl1pPr marL="0" indent="0">
              <a:buNone/>
              <a:defRPr sz="1865"/>
            </a:lvl1pPr>
            <a:lvl2pPr marL="608975" indent="0">
              <a:buNone/>
              <a:defRPr sz="1599"/>
            </a:lvl2pPr>
            <a:lvl3pPr marL="1217951" indent="0">
              <a:buNone/>
              <a:defRPr sz="1332"/>
            </a:lvl3pPr>
            <a:lvl4pPr marL="1826925" indent="0">
              <a:buNone/>
              <a:defRPr sz="1199"/>
            </a:lvl4pPr>
            <a:lvl5pPr marL="2435900" indent="0">
              <a:buNone/>
              <a:defRPr sz="1199"/>
            </a:lvl5pPr>
            <a:lvl6pPr marL="3044876" indent="0">
              <a:buNone/>
              <a:defRPr sz="1199"/>
            </a:lvl6pPr>
            <a:lvl7pPr marL="3653851" indent="0">
              <a:buNone/>
              <a:defRPr sz="1199"/>
            </a:lvl7pPr>
            <a:lvl8pPr marL="4262827" indent="0">
              <a:buNone/>
              <a:defRPr sz="1199"/>
            </a:lvl8pPr>
            <a:lvl9pPr marL="4871801" indent="0">
              <a:buNone/>
              <a:defRPr sz="1199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28547B-29DD-4E83-9ECF-9E4DB719153C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1927" y="365805"/>
            <a:ext cx="14614684" cy="1522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3" tIns="45716" rIns="91433" bIns="4571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1927" y="2133493"/>
            <a:ext cx="14614684" cy="6028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3" tIns="45716" rIns="91433" bIns="457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1929" y="8318296"/>
            <a:ext cx="3788993" cy="6343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3" tIns="45716" rIns="91433" bIns="45716" numCol="1" anchor="t" anchorCtr="0" compatLnSpc="1">
            <a:prstTxWarp prst="textNoShape">
              <a:avLst/>
            </a:prstTxWarp>
          </a:bodyPr>
          <a:lstStyle>
            <a:lvl1pPr>
              <a:defRPr sz="1865"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48169" y="8318296"/>
            <a:ext cx="5142203" cy="6343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3" tIns="45716" rIns="91433" bIns="45716" numCol="1" anchor="t" anchorCtr="0" compatLnSpc="1">
            <a:prstTxWarp prst="textNoShape">
              <a:avLst/>
            </a:prstTxWarp>
          </a:bodyPr>
          <a:lstStyle>
            <a:lvl1pPr algn="ctr">
              <a:defRPr sz="1865"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637620" y="8318296"/>
            <a:ext cx="3788993" cy="6343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3" tIns="45716" rIns="91433" bIns="45716" numCol="1" anchor="t" anchorCtr="0" compatLnSpc="1">
            <a:prstTxWarp prst="textNoShape">
              <a:avLst/>
            </a:prstTxWarp>
          </a:bodyPr>
          <a:lstStyle>
            <a:lvl1pPr algn="r">
              <a:defRPr sz="1865"/>
            </a:lvl1pPr>
          </a:lstStyle>
          <a:p>
            <a:pPr>
              <a:defRPr/>
            </a:pPr>
            <a:fld id="{2182EDDB-41FE-4822-AE16-B57ABB30D699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586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5861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5861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5861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5861">
          <a:solidFill>
            <a:schemeClr val="tx2"/>
          </a:solidFill>
          <a:latin typeface="Arial" charset="0"/>
        </a:defRPr>
      </a:lvl5pPr>
      <a:lvl6pPr marL="608975" algn="ctr" rtl="0" fontAlgn="base">
        <a:spcBef>
          <a:spcPct val="0"/>
        </a:spcBef>
        <a:spcAft>
          <a:spcPct val="0"/>
        </a:spcAft>
        <a:defRPr sz="5861">
          <a:solidFill>
            <a:schemeClr val="tx2"/>
          </a:solidFill>
          <a:latin typeface="Arial" charset="0"/>
        </a:defRPr>
      </a:lvl6pPr>
      <a:lvl7pPr marL="1217951" algn="ctr" rtl="0" fontAlgn="base">
        <a:spcBef>
          <a:spcPct val="0"/>
        </a:spcBef>
        <a:spcAft>
          <a:spcPct val="0"/>
        </a:spcAft>
        <a:defRPr sz="5861">
          <a:solidFill>
            <a:schemeClr val="tx2"/>
          </a:solidFill>
          <a:latin typeface="Arial" charset="0"/>
        </a:defRPr>
      </a:lvl7pPr>
      <a:lvl8pPr marL="1826925" algn="ctr" rtl="0" fontAlgn="base">
        <a:spcBef>
          <a:spcPct val="0"/>
        </a:spcBef>
        <a:spcAft>
          <a:spcPct val="0"/>
        </a:spcAft>
        <a:defRPr sz="5861">
          <a:solidFill>
            <a:schemeClr val="tx2"/>
          </a:solidFill>
          <a:latin typeface="Arial" charset="0"/>
        </a:defRPr>
      </a:lvl8pPr>
      <a:lvl9pPr marL="2435900" algn="ctr" rtl="0" fontAlgn="base">
        <a:spcBef>
          <a:spcPct val="0"/>
        </a:spcBef>
        <a:spcAft>
          <a:spcPct val="0"/>
        </a:spcAft>
        <a:defRPr sz="5861">
          <a:solidFill>
            <a:schemeClr val="tx2"/>
          </a:solidFill>
          <a:latin typeface="Arial" charset="0"/>
        </a:defRPr>
      </a:lvl9pPr>
    </p:titleStyle>
    <p:bodyStyle>
      <a:lvl1pPr marL="456731" indent="-456731" algn="l" rtl="0" eaLnBrk="0" fontAlgn="base" hangingPunct="0">
        <a:spcBef>
          <a:spcPct val="20000"/>
        </a:spcBef>
        <a:spcAft>
          <a:spcPct val="0"/>
        </a:spcAft>
        <a:buChar char="•"/>
        <a:defRPr sz="4263">
          <a:solidFill>
            <a:schemeClr val="tx1"/>
          </a:solidFill>
          <a:latin typeface="+mn-lt"/>
          <a:ea typeface="+mn-ea"/>
          <a:cs typeface="+mn-cs"/>
        </a:defRPr>
      </a:lvl1pPr>
      <a:lvl2pPr marL="989585" indent="-380609" algn="l" rtl="0" eaLnBrk="0" fontAlgn="base" hangingPunct="0">
        <a:spcBef>
          <a:spcPct val="20000"/>
        </a:spcBef>
        <a:spcAft>
          <a:spcPct val="0"/>
        </a:spcAft>
        <a:buChar char="–"/>
        <a:defRPr sz="3729">
          <a:solidFill>
            <a:schemeClr val="tx1"/>
          </a:solidFill>
          <a:latin typeface="+mn-lt"/>
        </a:defRPr>
      </a:lvl2pPr>
      <a:lvl3pPr marL="1522438" indent="-304487" algn="l" rtl="0" eaLnBrk="0" fontAlgn="base" hangingPunct="0">
        <a:spcBef>
          <a:spcPct val="20000"/>
        </a:spcBef>
        <a:spcAft>
          <a:spcPct val="0"/>
        </a:spcAft>
        <a:buChar char="•"/>
        <a:defRPr sz="3197">
          <a:solidFill>
            <a:schemeClr val="tx1"/>
          </a:solidFill>
          <a:latin typeface="+mn-lt"/>
        </a:defRPr>
      </a:lvl3pPr>
      <a:lvl4pPr marL="2131413" indent="-304487" algn="l" rtl="0" eaLnBrk="0" fontAlgn="base" hangingPunct="0">
        <a:spcBef>
          <a:spcPct val="20000"/>
        </a:spcBef>
        <a:spcAft>
          <a:spcPct val="0"/>
        </a:spcAft>
        <a:buChar char="–"/>
        <a:defRPr sz="2664">
          <a:solidFill>
            <a:schemeClr val="tx1"/>
          </a:solidFill>
          <a:latin typeface="+mn-lt"/>
        </a:defRPr>
      </a:lvl4pPr>
      <a:lvl5pPr marL="2740389" indent="-304487" algn="l" rtl="0" eaLnBrk="0" fontAlgn="base" hangingPunct="0">
        <a:spcBef>
          <a:spcPct val="20000"/>
        </a:spcBef>
        <a:spcAft>
          <a:spcPct val="0"/>
        </a:spcAft>
        <a:buChar char="»"/>
        <a:defRPr sz="2664">
          <a:solidFill>
            <a:schemeClr val="tx1"/>
          </a:solidFill>
          <a:latin typeface="+mn-lt"/>
        </a:defRPr>
      </a:lvl5pPr>
      <a:lvl6pPr marL="3349363" indent="-304487" algn="l" rtl="0" fontAlgn="base">
        <a:spcBef>
          <a:spcPct val="20000"/>
        </a:spcBef>
        <a:spcAft>
          <a:spcPct val="0"/>
        </a:spcAft>
        <a:buChar char="»"/>
        <a:defRPr sz="2664">
          <a:solidFill>
            <a:schemeClr val="tx1"/>
          </a:solidFill>
          <a:latin typeface="+mn-lt"/>
        </a:defRPr>
      </a:lvl6pPr>
      <a:lvl7pPr marL="3958338" indent="-304487" algn="l" rtl="0" fontAlgn="base">
        <a:spcBef>
          <a:spcPct val="20000"/>
        </a:spcBef>
        <a:spcAft>
          <a:spcPct val="0"/>
        </a:spcAft>
        <a:buChar char="»"/>
        <a:defRPr sz="2664">
          <a:solidFill>
            <a:schemeClr val="tx1"/>
          </a:solidFill>
          <a:latin typeface="+mn-lt"/>
        </a:defRPr>
      </a:lvl7pPr>
      <a:lvl8pPr marL="4567314" indent="-304487" algn="l" rtl="0" fontAlgn="base">
        <a:spcBef>
          <a:spcPct val="20000"/>
        </a:spcBef>
        <a:spcAft>
          <a:spcPct val="0"/>
        </a:spcAft>
        <a:buChar char="»"/>
        <a:defRPr sz="2664">
          <a:solidFill>
            <a:schemeClr val="tx1"/>
          </a:solidFill>
          <a:latin typeface="+mn-lt"/>
        </a:defRPr>
      </a:lvl8pPr>
      <a:lvl9pPr marL="5176289" indent="-304487" algn="l" rtl="0" fontAlgn="base">
        <a:spcBef>
          <a:spcPct val="20000"/>
        </a:spcBef>
        <a:spcAft>
          <a:spcPct val="0"/>
        </a:spcAft>
        <a:buChar char="»"/>
        <a:defRPr sz="2664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217951" rtl="0" eaLnBrk="1" latinLnBrk="0" hangingPunct="1">
        <a:defRPr sz="2397" kern="1200">
          <a:solidFill>
            <a:schemeClr val="tx1"/>
          </a:solidFill>
          <a:latin typeface="+mn-lt"/>
          <a:ea typeface="+mn-ea"/>
          <a:cs typeface="+mn-cs"/>
        </a:defRPr>
      </a:lvl1pPr>
      <a:lvl2pPr marL="608975" algn="l" defTabSz="1217951" rtl="0" eaLnBrk="1" latinLnBrk="0" hangingPunct="1">
        <a:defRPr sz="2397" kern="1200">
          <a:solidFill>
            <a:schemeClr val="tx1"/>
          </a:solidFill>
          <a:latin typeface="+mn-lt"/>
          <a:ea typeface="+mn-ea"/>
          <a:cs typeface="+mn-cs"/>
        </a:defRPr>
      </a:lvl2pPr>
      <a:lvl3pPr marL="1217951" algn="l" defTabSz="1217951" rtl="0" eaLnBrk="1" latinLnBrk="0" hangingPunct="1">
        <a:defRPr sz="2397" kern="1200">
          <a:solidFill>
            <a:schemeClr val="tx1"/>
          </a:solidFill>
          <a:latin typeface="+mn-lt"/>
          <a:ea typeface="+mn-ea"/>
          <a:cs typeface="+mn-cs"/>
        </a:defRPr>
      </a:lvl3pPr>
      <a:lvl4pPr marL="1826925" algn="l" defTabSz="1217951" rtl="0" eaLnBrk="1" latinLnBrk="0" hangingPunct="1">
        <a:defRPr sz="2397" kern="1200">
          <a:solidFill>
            <a:schemeClr val="tx1"/>
          </a:solidFill>
          <a:latin typeface="+mn-lt"/>
          <a:ea typeface="+mn-ea"/>
          <a:cs typeface="+mn-cs"/>
        </a:defRPr>
      </a:lvl4pPr>
      <a:lvl5pPr marL="2435900" algn="l" defTabSz="1217951" rtl="0" eaLnBrk="1" latinLnBrk="0" hangingPunct="1">
        <a:defRPr sz="2397" kern="1200">
          <a:solidFill>
            <a:schemeClr val="tx1"/>
          </a:solidFill>
          <a:latin typeface="+mn-lt"/>
          <a:ea typeface="+mn-ea"/>
          <a:cs typeface="+mn-cs"/>
        </a:defRPr>
      </a:lvl5pPr>
      <a:lvl6pPr marL="3044876" algn="l" defTabSz="1217951" rtl="0" eaLnBrk="1" latinLnBrk="0" hangingPunct="1">
        <a:defRPr sz="2397" kern="1200">
          <a:solidFill>
            <a:schemeClr val="tx1"/>
          </a:solidFill>
          <a:latin typeface="+mn-lt"/>
          <a:ea typeface="+mn-ea"/>
          <a:cs typeface="+mn-cs"/>
        </a:defRPr>
      </a:lvl6pPr>
      <a:lvl7pPr marL="3653851" algn="l" defTabSz="1217951" rtl="0" eaLnBrk="1" latinLnBrk="0" hangingPunct="1">
        <a:defRPr sz="2397" kern="1200">
          <a:solidFill>
            <a:schemeClr val="tx1"/>
          </a:solidFill>
          <a:latin typeface="+mn-lt"/>
          <a:ea typeface="+mn-ea"/>
          <a:cs typeface="+mn-cs"/>
        </a:defRPr>
      </a:lvl7pPr>
      <a:lvl8pPr marL="4262827" algn="l" defTabSz="1217951" rtl="0" eaLnBrk="1" latinLnBrk="0" hangingPunct="1">
        <a:defRPr sz="2397" kern="1200">
          <a:solidFill>
            <a:schemeClr val="tx1"/>
          </a:solidFill>
          <a:latin typeface="+mn-lt"/>
          <a:ea typeface="+mn-ea"/>
          <a:cs typeface="+mn-cs"/>
        </a:defRPr>
      </a:lvl8pPr>
      <a:lvl9pPr marL="4871801" algn="l" defTabSz="1217951" rtl="0" eaLnBrk="1" latinLnBrk="0" hangingPunct="1">
        <a:defRPr sz="239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7" name="Imagen 516">
            <a:extLst>
              <a:ext uri="{FF2B5EF4-FFF2-40B4-BE49-F238E27FC236}">
                <a16:creationId xmlns:a16="http://schemas.microsoft.com/office/drawing/2014/main" id="{250C2C2F-EEB7-413A-9D8E-D870F9765BF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1436" y="129189"/>
            <a:ext cx="1853918" cy="734015"/>
          </a:xfrm>
          <a:prstGeom prst="rect">
            <a:avLst/>
          </a:prstGeom>
        </p:spPr>
      </p:pic>
      <p:sp>
        <p:nvSpPr>
          <p:cNvPr id="519" name="Line 45">
            <a:extLst>
              <a:ext uri="{FF2B5EF4-FFF2-40B4-BE49-F238E27FC236}">
                <a16:creationId xmlns:a16="http://schemas.microsoft.com/office/drawing/2014/main" id="{FC2C29B2-08D4-43F4-B776-C7F8F728BB3F}"/>
              </a:ext>
            </a:extLst>
          </p:cNvPr>
          <p:cNvSpPr>
            <a:spLocks noChangeShapeType="1"/>
          </p:cNvSpPr>
          <p:nvPr/>
        </p:nvSpPr>
        <p:spPr bwMode="auto">
          <a:xfrm>
            <a:off x="8143723" y="1463826"/>
            <a:ext cx="0" cy="190884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ES_tradnl">
              <a:solidFill>
                <a:srgbClr val="000000"/>
              </a:solidFill>
            </a:endParaRPr>
          </a:p>
        </p:txBody>
      </p:sp>
      <p:sp>
        <p:nvSpPr>
          <p:cNvPr id="544" name="Rectangle 26">
            <a:extLst>
              <a:ext uri="{FF2B5EF4-FFF2-40B4-BE49-F238E27FC236}">
                <a16:creationId xmlns:a16="http://schemas.microsoft.com/office/drawing/2014/main" id="{87E91983-BD9D-455B-9B6D-CD9DC6D186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47713" y="1018663"/>
            <a:ext cx="577229" cy="448251"/>
          </a:xfrm>
          <a:prstGeom prst="rect">
            <a:avLst/>
          </a:prstGeom>
          <a:noFill/>
          <a:ln w="9525">
            <a:solidFill>
              <a:srgbClr val="691C3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45" name="Text Box 43">
            <a:extLst>
              <a:ext uri="{FF2B5EF4-FFF2-40B4-BE49-F238E27FC236}">
                <a16:creationId xmlns:a16="http://schemas.microsoft.com/office/drawing/2014/main" id="{EA4A4429-7EE8-48B7-9431-51B88A02CB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3707" y="1124299"/>
            <a:ext cx="725238" cy="2187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704" tIns="47352" rIns="94704" bIns="47352">
            <a:spAutoFit/>
          </a:bodyPr>
          <a:lstStyle/>
          <a:p>
            <a:pPr algn="ctr" defTabSz="947295"/>
            <a:r>
              <a:rPr lang="en-US" sz="400" b="1" dirty="0">
                <a:solidFill>
                  <a:srgbClr val="691C32"/>
                </a:solidFill>
                <a:latin typeface="Bookman Old Style" pitchFamily="18" charset="0"/>
              </a:rPr>
              <a:t>OFICINA DEL TITULAR</a:t>
            </a:r>
          </a:p>
        </p:txBody>
      </p:sp>
      <p:sp>
        <p:nvSpPr>
          <p:cNvPr id="546" name="Line 86">
            <a:extLst>
              <a:ext uri="{FF2B5EF4-FFF2-40B4-BE49-F238E27FC236}">
                <a16:creationId xmlns:a16="http://schemas.microsoft.com/office/drawing/2014/main" id="{3AB95F52-58F9-432F-ADE7-CC6EA103ACBA}"/>
              </a:ext>
            </a:extLst>
          </p:cNvPr>
          <p:cNvSpPr>
            <a:spLocks noChangeShapeType="1"/>
          </p:cNvSpPr>
          <p:nvPr/>
        </p:nvSpPr>
        <p:spPr bwMode="auto">
          <a:xfrm>
            <a:off x="2452155" y="3376104"/>
            <a:ext cx="1177807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ES_tradnl">
              <a:solidFill>
                <a:srgbClr val="000000"/>
              </a:solidFill>
            </a:endParaRPr>
          </a:p>
        </p:txBody>
      </p:sp>
      <p:sp>
        <p:nvSpPr>
          <p:cNvPr id="547" name="Text Box 205">
            <a:extLst>
              <a:ext uri="{FF2B5EF4-FFF2-40B4-BE49-F238E27FC236}">
                <a16:creationId xmlns:a16="http://schemas.microsoft.com/office/drawing/2014/main" id="{613E1DB4-A551-41F1-BE89-82EC083234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75724" y="164375"/>
            <a:ext cx="4205302" cy="4440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4704" tIns="47352" rIns="94704" bIns="47352">
            <a:spAutoFit/>
          </a:bodyPr>
          <a:lstStyle/>
          <a:p>
            <a:pPr algn="ctr" defTabSz="947295">
              <a:spcBef>
                <a:spcPct val="50000"/>
              </a:spcBef>
              <a:defRPr/>
            </a:pPr>
            <a:r>
              <a:rPr lang="es-MX" sz="1199" b="1" dirty="0">
                <a:solidFill>
                  <a:srgbClr val="691C3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Gobierno del Estado de Baja California                  </a:t>
            </a:r>
            <a:r>
              <a:rPr lang="es-MX" sz="1199" b="1" dirty="0">
                <a:solidFill>
                  <a:srgbClr val="691C3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            </a:t>
            </a:r>
            <a:r>
              <a:rPr lang="es-MX" sz="1065" b="1" dirty="0">
                <a:solidFill>
                  <a:srgbClr val="691C3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Secretaría General de Gobierno</a:t>
            </a:r>
          </a:p>
        </p:txBody>
      </p:sp>
      <p:sp>
        <p:nvSpPr>
          <p:cNvPr id="548" name="Text Box 206">
            <a:extLst>
              <a:ext uri="{FF2B5EF4-FFF2-40B4-BE49-F238E27FC236}">
                <a16:creationId xmlns:a16="http://schemas.microsoft.com/office/drawing/2014/main" id="{365114FD-0D06-4276-80DD-AF384F1FD2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07505" y="541427"/>
            <a:ext cx="2175884" cy="2801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4704" tIns="47352" rIns="94704" bIns="47352">
            <a:spAutoFit/>
          </a:bodyPr>
          <a:lstStyle/>
          <a:p>
            <a:pPr algn="ctr" defTabSz="947295">
              <a:spcBef>
                <a:spcPct val="50000"/>
              </a:spcBef>
              <a:defRPr/>
            </a:pPr>
            <a:r>
              <a:rPr lang="es-MX" sz="1199" b="1" i="1" dirty="0">
                <a:solidFill>
                  <a:srgbClr val="691C3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Organigrama Funcional 2020</a:t>
            </a:r>
          </a:p>
        </p:txBody>
      </p:sp>
      <p:sp>
        <p:nvSpPr>
          <p:cNvPr id="549" name="Line 207">
            <a:extLst>
              <a:ext uri="{FF2B5EF4-FFF2-40B4-BE49-F238E27FC236}">
                <a16:creationId xmlns:a16="http://schemas.microsoft.com/office/drawing/2014/main" id="{D546D462-366D-4544-9390-F477D626DE1A}"/>
              </a:ext>
            </a:extLst>
          </p:cNvPr>
          <p:cNvSpPr>
            <a:spLocks noChangeShapeType="1"/>
          </p:cNvSpPr>
          <p:nvPr/>
        </p:nvSpPr>
        <p:spPr bwMode="auto">
          <a:xfrm>
            <a:off x="446668" y="894537"/>
            <a:ext cx="15173127" cy="0"/>
          </a:xfrm>
          <a:prstGeom prst="line">
            <a:avLst/>
          </a:prstGeom>
          <a:noFill/>
          <a:ln w="28575">
            <a:solidFill>
              <a:srgbClr val="777777"/>
            </a:solidFill>
            <a:round/>
            <a:headEnd/>
            <a:tailEnd/>
          </a:ln>
        </p:spPr>
        <p:txBody>
          <a:bodyPr/>
          <a:lstStyle/>
          <a:p>
            <a:endParaRPr lang="es-ES_tradnl">
              <a:solidFill>
                <a:srgbClr val="000000"/>
              </a:solidFill>
            </a:endParaRPr>
          </a:p>
        </p:txBody>
      </p:sp>
      <p:sp>
        <p:nvSpPr>
          <p:cNvPr id="550" name="Text Box 67">
            <a:extLst>
              <a:ext uri="{FF2B5EF4-FFF2-40B4-BE49-F238E27FC236}">
                <a16:creationId xmlns:a16="http://schemas.microsoft.com/office/drawing/2014/main" id="{7FAF9DD6-200A-4C98-B89C-F350C1427F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775916" y="1918184"/>
            <a:ext cx="1522362" cy="5465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4704" tIns="47352" rIns="94704" bIns="47352">
            <a:spAutoFit/>
          </a:bodyPr>
          <a:lstStyle/>
          <a:p>
            <a:pPr algn="ctr" defTabSz="947295">
              <a:defRPr/>
            </a:pPr>
            <a:r>
              <a:rPr lang="es-MX" sz="1465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cript MT Bold" pitchFamily="66" charset="0"/>
              </a:rPr>
              <a:t>Entidades del Sector</a:t>
            </a:r>
          </a:p>
        </p:txBody>
      </p:sp>
      <p:sp>
        <p:nvSpPr>
          <p:cNvPr id="551" name="Rectangle 194">
            <a:extLst>
              <a:ext uri="{FF2B5EF4-FFF2-40B4-BE49-F238E27FC236}">
                <a16:creationId xmlns:a16="http://schemas.microsoft.com/office/drawing/2014/main" id="{D5CE54DE-ED02-44EB-9B77-15AEB516C0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24943" y="2072074"/>
            <a:ext cx="577231" cy="448251"/>
          </a:xfrm>
          <a:prstGeom prst="rect">
            <a:avLst/>
          </a:prstGeom>
          <a:noFill/>
          <a:ln w="9525">
            <a:solidFill>
              <a:srgbClr val="691C3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691C32"/>
              </a:solidFill>
            </a:endParaRPr>
          </a:p>
        </p:txBody>
      </p:sp>
      <p:sp>
        <p:nvSpPr>
          <p:cNvPr id="552" name="Text Box 195">
            <a:extLst>
              <a:ext uri="{FF2B5EF4-FFF2-40B4-BE49-F238E27FC236}">
                <a16:creationId xmlns:a16="http://schemas.microsoft.com/office/drawing/2014/main" id="{2831718B-D0CF-448E-A65E-8E4B9E50DE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42745" y="2627387"/>
            <a:ext cx="580202" cy="2802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4704" tIns="47352" rIns="94704" bIns="47352">
            <a:spAutoFit/>
          </a:bodyPr>
          <a:lstStyle/>
          <a:p>
            <a:pPr algn="ctr" defTabSz="947295"/>
            <a:r>
              <a:rPr lang="en-US" sz="400" b="1" dirty="0">
                <a:solidFill>
                  <a:srgbClr val="691C32"/>
                </a:solidFill>
                <a:latin typeface="Bookman Old Style" pitchFamily="18" charset="0"/>
              </a:rPr>
              <a:t>ORGANO INTERNO DE CONTROL</a:t>
            </a:r>
          </a:p>
        </p:txBody>
      </p:sp>
      <p:sp>
        <p:nvSpPr>
          <p:cNvPr id="553" name="Rectangle 31">
            <a:extLst>
              <a:ext uri="{FF2B5EF4-FFF2-40B4-BE49-F238E27FC236}">
                <a16:creationId xmlns:a16="http://schemas.microsoft.com/office/drawing/2014/main" id="{E8462360-071E-496D-8C98-C777EBC6EB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25165" y="1586449"/>
            <a:ext cx="581458" cy="446137"/>
          </a:xfrm>
          <a:prstGeom prst="rect">
            <a:avLst/>
          </a:prstGeom>
          <a:noFill/>
          <a:ln w="9525">
            <a:solidFill>
              <a:srgbClr val="691C3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691C32"/>
              </a:solidFill>
            </a:endParaRPr>
          </a:p>
        </p:txBody>
      </p:sp>
      <p:sp>
        <p:nvSpPr>
          <p:cNvPr id="554" name="Text Box 98">
            <a:extLst>
              <a:ext uri="{FF2B5EF4-FFF2-40B4-BE49-F238E27FC236}">
                <a16:creationId xmlns:a16="http://schemas.microsoft.com/office/drawing/2014/main" id="{B6EBBE30-3EEC-4ADE-B45B-727465AD6A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75949" y="1639208"/>
            <a:ext cx="708322" cy="2802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704" tIns="47352" rIns="94704" bIns="47352">
            <a:spAutoFit/>
          </a:bodyPr>
          <a:lstStyle/>
          <a:p>
            <a:pPr algn="ctr" defTabSz="947295"/>
            <a:r>
              <a:rPr lang="en-US" sz="400" b="1" dirty="0" err="1">
                <a:solidFill>
                  <a:srgbClr val="691C32"/>
                </a:solidFill>
                <a:latin typeface="Bookman Old Style" pitchFamily="18" charset="0"/>
              </a:rPr>
              <a:t>DIRECCION</a:t>
            </a:r>
            <a:r>
              <a:rPr lang="en-US" sz="400" b="1" dirty="0">
                <a:solidFill>
                  <a:srgbClr val="691C32"/>
                </a:solidFill>
                <a:latin typeface="Bookman Old Style" pitchFamily="18" charset="0"/>
              </a:rPr>
              <a:t> </a:t>
            </a:r>
            <a:r>
              <a:rPr lang="en-US" sz="400" b="1" dirty="0" err="1">
                <a:solidFill>
                  <a:srgbClr val="691C32"/>
                </a:solidFill>
                <a:latin typeface="Bookman Old Style" pitchFamily="18" charset="0"/>
              </a:rPr>
              <a:t>ADMINISTRATIVA</a:t>
            </a:r>
            <a:r>
              <a:rPr lang="en-US" sz="400" b="1" dirty="0">
                <a:solidFill>
                  <a:srgbClr val="691C32"/>
                </a:solidFill>
                <a:latin typeface="Bookman Old Style" pitchFamily="18" charset="0"/>
              </a:rPr>
              <a:t> Y </a:t>
            </a:r>
            <a:r>
              <a:rPr lang="en-US" sz="400" b="1" dirty="0" err="1">
                <a:solidFill>
                  <a:srgbClr val="691C32"/>
                </a:solidFill>
                <a:latin typeface="Bookman Old Style" pitchFamily="18" charset="0"/>
              </a:rPr>
              <a:t>TRANSPARENCIA</a:t>
            </a:r>
            <a:endParaRPr lang="en-US" sz="400" b="1" dirty="0">
              <a:solidFill>
                <a:srgbClr val="691C32"/>
              </a:solidFill>
              <a:latin typeface="Bookman Old Style" pitchFamily="18" charset="0"/>
            </a:endParaRPr>
          </a:p>
        </p:txBody>
      </p:sp>
      <p:sp>
        <p:nvSpPr>
          <p:cNvPr id="555" name="Rectangle 31">
            <a:extLst>
              <a:ext uri="{FF2B5EF4-FFF2-40B4-BE49-F238E27FC236}">
                <a16:creationId xmlns:a16="http://schemas.microsoft.com/office/drawing/2014/main" id="{0E60FE8E-0A30-4B89-8D20-8D2C8A3422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80298" y="1579707"/>
            <a:ext cx="581458" cy="446137"/>
          </a:xfrm>
          <a:prstGeom prst="rect">
            <a:avLst/>
          </a:prstGeom>
          <a:noFill/>
          <a:ln w="9525">
            <a:solidFill>
              <a:srgbClr val="691C3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691C32"/>
              </a:solidFill>
            </a:endParaRPr>
          </a:p>
        </p:txBody>
      </p:sp>
      <p:sp>
        <p:nvSpPr>
          <p:cNvPr id="556" name="Rectangle 31">
            <a:extLst>
              <a:ext uri="{FF2B5EF4-FFF2-40B4-BE49-F238E27FC236}">
                <a16:creationId xmlns:a16="http://schemas.microsoft.com/office/drawing/2014/main" id="{2AE57850-A51D-4721-8336-95C8A744AD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75763" y="2560743"/>
            <a:ext cx="581458" cy="446137"/>
          </a:xfrm>
          <a:prstGeom prst="rect">
            <a:avLst/>
          </a:prstGeom>
          <a:noFill/>
          <a:ln w="9525">
            <a:solidFill>
              <a:srgbClr val="691C3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691C32"/>
              </a:solidFill>
            </a:endParaRPr>
          </a:p>
        </p:txBody>
      </p:sp>
      <p:sp>
        <p:nvSpPr>
          <p:cNvPr id="557" name="Text Box 98">
            <a:extLst>
              <a:ext uri="{FF2B5EF4-FFF2-40B4-BE49-F238E27FC236}">
                <a16:creationId xmlns:a16="http://schemas.microsoft.com/office/drawing/2014/main" id="{D904FF12-AFC2-47A4-A297-1EADB25AF3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14844" y="1544207"/>
            <a:ext cx="729659" cy="4034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4704" tIns="47352" rIns="94704" bIns="47352">
            <a:spAutoFit/>
          </a:bodyPr>
          <a:lstStyle/>
          <a:p>
            <a:pPr algn="ctr" defTabSz="947295"/>
            <a:r>
              <a:rPr lang="en-US" sz="400" b="1" dirty="0">
                <a:solidFill>
                  <a:srgbClr val="691C32"/>
                </a:solidFill>
                <a:latin typeface="Bookman Old Style" pitchFamily="18" charset="0"/>
              </a:rPr>
              <a:t>UNIDAD DE </a:t>
            </a:r>
            <a:r>
              <a:rPr lang="en-US" sz="400" b="1" dirty="0" err="1">
                <a:solidFill>
                  <a:srgbClr val="691C32"/>
                </a:solidFill>
                <a:latin typeface="Bookman Old Style" pitchFamily="18" charset="0"/>
              </a:rPr>
              <a:t>ANALISIS</a:t>
            </a:r>
            <a:r>
              <a:rPr lang="en-US" sz="400" b="1" dirty="0">
                <a:solidFill>
                  <a:srgbClr val="691C32"/>
                </a:solidFill>
                <a:latin typeface="Bookman Old Style" pitchFamily="18" charset="0"/>
              </a:rPr>
              <a:t> POLITICO Y </a:t>
            </a:r>
            <a:r>
              <a:rPr lang="en-US" sz="400" b="1" dirty="0" err="1">
                <a:solidFill>
                  <a:srgbClr val="691C32"/>
                </a:solidFill>
                <a:latin typeface="Bookman Old Style" pitchFamily="18" charset="0"/>
              </a:rPr>
              <a:t>EVALUACION</a:t>
            </a:r>
            <a:r>
              <a:rPr lang="en-US" sz="400" b="1" dirty="0">
                <a:solidFill>
                  <a:srgbClr val="691C32"/>
                </a:solidFill>
                <a:latin typeface="Bookman Old Style" pitchFamily="18" charset="0"/>
              </a:rPr>
              <a:t> DE LA OPINION PUBLICA</a:t>
            </a:r>
          </a:p>
        </p:txBody>
      </p:sp>
      <p:sp>
        <p:nvSpPr>
          <p:cNvPr id="558" name="Text Box 98">
            <a:extLst>
              <a:ext uri="{FF2B5EF4-FFF2-40B4-BE49-F238E27FC236}">
                <a16:creationId xmlns:a16="http://schemas.microsoft.com/office/drawing/2014/main" id="{3F78F13C-9DF5-4FDB-ABE0-811AFD54D5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42069" y="2044836"/>
            <a:ext cx="876574" cy="34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4704" tIns="47352" rIns="94704" bIns="47352">
            <a:spAutoFit/>
          </a:bodyPr>
          <a:lstStyle/>
          <a:p>
            <a:pPr algn="ctr" defTabSz="947295"/>
            <a:r>
              <a:rPr lang="en-US" sz="400" b="1" dirty="0">
                <a:solidFill>
                  <a:srgbClr val="691C32"/>
                </a:solidFill>
                <a:latin typeface="Bookman Old Style" pitchFamily="18" charset="0"/>
              </a:rPr>
              <a:t>UNIDAD DE</a:t>
            </a:r>
          </a:p>
          <a:p>
            <a:pPr algn="ctr" defTabSz="947295"/>
            <a:r>
              <a:rPr lang="en-US" sz="400" b="1" dirty="0">
                <a:solidFill>
                  <a:srgbClr val="691C32"/>
                </a:solidFill>
                <a:latin typeface="Bookman Old Style" pitchFamily="18" charset="0"/>
              </a:rPr>
              <a:t>ENLACE Y</a:t>
            </a:r>
          </a:p>
          <a:p>
            <a:pPr algn="ctr" defTabSz="947295"/>
            <a:r>
              <a:rPr lang="en-US" sz="400" b="1" dirty="0" err="1">
                <a:solidFill>
                  <a:srgbClr val="691C32"/>
                </a:solidFill>
                <a:latin typeface="Bookman Old Style" pitchFamily="18" charset="0"/>
              </a:rPr>
              <a:t>SEGUIMIENTO</a:t>
            </a:r>
            <a:r>
              <a:rPr lang="en-US" sz="400" b="1" dirty="0">
                <a:solidFill>
                  <a:srgbClr val="691C32"/>
                </a:solidFill>
                <a:latin typeface="Bookman Old Style" pitchFamily="18" charset="0"/>
              </a:rPr>
              <a:t> </a:t>
            </a:r>
            <a:r>
              <a:rPr lang="en-US" sz="400" b="1" dirty="0" err="1">
                <a:solidFill>
                  <a:srgbClr val="691C32"/>
                </a:solidFill>
                <a:latin typeface="Bookman Old Style" pitchFamily="18" charset="0"/>
              </a:rPr>
              <a:t>INTERINSTITUCIONAL</a:t>
            </a:r>
            <a:endParaRPr lang="en-US" sz="400" b="1" dirty="0">
              <a:solidFill>
                <a:srgbClr val="691C32"/>
              </a:solidFill>
              <a:latin typeface="Bookman Old Style" pitchFamily="18" charset="0"/>
            </a:endParaRPr>
          </a:p>
        </p:txBody>
      </p:sp>
      <p:sp>
        <p:nvSpPr>
          <p:cNvPr id="559" name="Rectangle 31">
            <a:extLst>
              <a:ext uri="{FF2B5EF4-FFF2-40B4-BE49-F238E27FC236}">
                <a16:creationId xmlns:a16="http://schemas.microsoft.com/office/drawing/2014/main" id="{C2B97167-8786-46EC-AEA5-C39D2B0B9E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78317" y="2074773"/>
            <a:ext cx="581458" cy="446137"/>
          </a:xfrm>
          <a:prstGeom prst="rect">
            <a:avLst/>
          </a:prstGeom>
          <a:noFill/>
          <a:ln w="9525">
            <a:solidFill>
              <a:srgbClr val="691C3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691C32"/>
              </a:solidFill>
            </a:endParaRPr>
          </a:p>
        </p:txBody>
      </p:sp>
      <p:sp>
        <p:nvSpPr>
          <p:cNvPr id="560" name="Text Box 98">
            <a:extLst>
              <a:ext uri="{FF2B5EF4-FFF2-40B4-BE49-F238E27FC236}">
                <a16:creationId xmlns:a16="http://schemas.microsoft.com/office/drawing/2014/main" id="{85B336B6-C5F5-4BED-8B00-81C6D6B862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42781" y="2532250"/>
            <a:ext cx="647422" cy="34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4704" tIns="47352" rIns="94704" bIns="47352">
            <a:spAutoFit/>
          </a:bodyPr>
          <a:lstStyle/>
          <a:p>
            <a:pPr algn="ctr" defTabSz="947295"/>
            <a:r>
              <a:rPr lang="en-US" sz="400" b="1" dirty="0" err="1">
                <a:solidFill>
                  <a:srgbClr val="691C32"/>
                </a:solidFill>
                <a:latin typeface="Bookman Old Style" pitchFamily="18" charset="0"/>
              </a:rPr>
              <a:t>DIRECCION</a:t>
            </a:r>
            <a:r>
              <a:rPr lang="en-US" sz="400" b="1" dirty="0">
                <a:solidFill>
                  <a:srgbClr val="691C32"/>
                </a:solidFill>
                <a:latin typeface="Bookman Old Style" pitchFamily="18" charset="0"/>
              </a:rPr>
              <a:t> DE </a:t>
            </a:r>
            <a:r>
              <a:rPr lang="en-US" sz="400" b="1" dirty="0" err="1">
                <a:solidFill>
                  <a:srgbClr val="691C32"/>
                </a:solidFill>
                <a:latin typeface="Bookman Old Style" pitchFamily="18" charset="0"/>
              </a:rPr>
              <a:t>CONFLICTOS</a:t>
            </a:r>
            <a:r>
              <a:rPr lang="en-US" sz="400" b="1" dirty="0">
                <a:solidFill>
                  <a:srgbClr val="691C32"/>
                </a:solidFill>
                <a:latin typeface="Bookman Old Style" pitchFamily="18" charset="0"/>
              </a:rPr>
              <a:t> </a:t>
            </a:r>
            <a:r>
              <a:rPr lang="en-US" sz="400" b="1" dirty="0" err="1">
                <a:solidFill>
                  <a:srgbClr val="691C32"/>
                </a:solidFill>
                <a:latin typeface="Bookman Old Style" pitchFamily="18" charset="0"/>
              </a:rPr>
              <a:t>AGRARIOS</a:t>
            </a:r>
            <a:r>
              <a:rPr lang="en-US" sz="400" b="1" dirty="0">
                <a:solidFill>
                  <a:srgbClr val="691C32"/>
                </a:solidFill>
                <a:latin typeface="Bookman Old Style" pitchFamily="18" charset="0"/>
              </a:rPr>
              <a:t> Y </a:t>
            </a:r>
            <a:r>
              <a:rPr lang="en-US" sz="400" b="1" dirty="0" err="1">
                <a:solidFill>
                  <a:srgbClr val="691C32"/>
                </a:solidFill>
                <a:latin typeface="Bookman Old Style" pitchFamily="18" charset="0"/>
              </a:rPr>
              <a:t>TERRITORIALES</a:t>
            </a:r>
            <a:endParaRPr lang="en-US" sz="400" b="1" dirty="0">
              <a:solidFill>
                <a:srgbClr val="691C32"/>
              </a:solidFill>
              <a:latin typeface="Bookman Old Style" pitchFamily="18" charset="0"/>
            </a:endParaRPr>
          </a:p>
        </p:txBody>
      </p:sp>
      <p:sp>
        <p:nvSpPr>
          <p:cNvPr id="561" name="Rectangle 194">
            <a:extLst>
              <a:ext uri="{FF2B5EF4-FFF2-40B4-BE49-F238E27FC236}">
                <a16:creationId xmlns:a16="http://schemas.microsoft.com/office/drawing/2014/main" id="{24F209C5-A715-4F95-80D1-67F7758574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24943" y="2563016"/>
            <a:ext cx="577231" cy="448251"/>
          </a:xfrm>
          <a:prstGeom prst="rect">
            <a:avLst/>
          </a:prstGeom>
          <a:noFill/>
          <a:ln w="9525">
            <a:solidFill>
              <a:srgbClr val="691C3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691C32"/>
              </a:solidFill>
            </a:endParaRPr>
          </a:p>
        </p:txBody>
      </p:sp>
      <p:sp>
        <p:nvSpPr>
          <p:cNvPr id="562" name="Text Box 195">
            <a:extLst>
              <a:ext uri="{FF2B5EF4-FFF2-40B4-BE49-F238E27FC236}">
                <a16:creationId xmlns:a16="http://schemas.microsoft.com/office/drawing/2014/main" id="{0952F798-3A8B-4DA2-B987-800459F8F4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55737" y="2021367"/>
            <a:ext cx="725755" cy="4034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4704" tIns="47352" rIns="94704" bIns="47352">
            <a:spAutoFit/>
          </a:bodyPr>
          <a:lstStyle/>
          <a:p>
            <a:pPr algn="ctr" defTabSz="947295"/>
            <a:r>
              <a:rPr lang="en-US" sz="400" b="1" dirty="0">
                <a:solidFill>
                  <a:srgbClr val="691C32"/>
                </a:solidFill>
                <a:latin typeface="Bookman Old Style" pitchFamily="18" charset="0"/>
              </a:rPr>
              <a:t>COORDINACION ESTATAL DE PROTECCION CIVIL Y SERVICIOS DE EMERGENCIAS</a:t>
            </a:r>
          </a:p>
        </p:txBody>
      </p:sp>
      <p:sp>
        <p:nvSpPr>
          <p:cNvPr id="563" name="Line 93">
            <a:extLst>
              <a:ext uri="{FF2B5EF4-FFF2-40B4-BE49-F238E27FC236}">
                <a16:creationId xmlns:a16="http://schemas.microsoft.com/office/drawing/2014/main" id="{4F57E8D7-A41C-49EB-AED5-28A06CE907E7}"/>
              </a:ext>
            </a:extLst>
          </p:cNvPr>
          <p:cNvSpPr>
            <a:spLocks noChangeShapeType="1"/>
          </p:cNvSpPr>
          <p:nvPr/>
        </p:nvSpPr>
        <p:spPr bwMode="auto">
          <a:xfrm>
            <a:off x="8311084" y="1795546"/>
            <a:ext cx="0" cy="99159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ES_tradnl">
              <a:solidFill>
                <a:srgbClr val="691C32"/>
              </a:solidFill>
            </a:endParaRPr>
          </a:p>
        </p:txBody>
      </p:sp>
      <p:sp>
        <p:nvSpPr>
          <p:cNvPr id="564" name="Rectangle 31">
            <a:extLst>
              <a:ext uri="{FF2B5EF4-FFF2-40B4-BE49-F238E27FC236}">
                <a16:creationId xmlns:a16="http://schemas.microsoft.com/office/drawing/2014/main" id="{51C48D3B-71E8-4095-AC4D-832B428E0B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05018" y="1581933"/>
            <a:ext cx="581458" cy="446137"/>
          </a:xfrm>
          <a:prstGeom prst="rect">
            <a:avLst/>
          </a:prstGeom>
          <a:noFill/>
          <a:ln w="9525">
            <a:solidFill>
              <a:srgbClr val="691C3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691C32"/>
              </a:solidFill>
            </a:endParaRPr>
          </a:p>
        </p:txBody>
      </p:sp>
      <p:sp>
        <p:nvSpPr>
          <p:cNvPr id="565" name="Text Box 98">
            <a:extLst>
              <a:ext uri="{FF2B5EF4-FFF2-40B4-BE49-F238E27FC236}">
                <a16:creationId xmlns:a16="http://schemas.microsoft.com/office/drawing/2014/main" id="{465BD01E-4CF2-46B4-B58F-0FE94F0E23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32603" y="1591062"/>
            <a:ext cx="708322" cy="2802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704" tIns="47352" rIns="94704" bIns="47352">
            <a:spAutoFit/>
          </a:bodyPr>
          <a:lstStyle/>
          <a:p>
            <a:pPr algn="ctr" defTabSz="947295"/>
            <a:r>
              <a:rPr lang="en-US" sz="400" b="1" dirty="0">
                <a:solidFill>
                  <a:srgbClr val="691C32"/>
                </a:solidFill>
                <a:latin typeface="Bookman Old Style" pitchFamily="18" charset="0"/>
              </a:rPr>
              <a:t>DEPARTAMENTO DE SERVICIOS ADMINISTRATIVOS</a:t>
            </a:r>
          </a:p>
        </p:txBody>
      </p:sp>
      <p:sp>
        <p:nvSpPr>
          <p:cNvPr id="566" name="Line 92">
            <a:extLst>
              <a:ext uri="{FF2B5EF4-FFF2-40B4-BE49-F238E27FC236}">
                <a16:creationId xmlns:a16="http://schemas.microsoft.com/office/drawing/2014/main" id="{B9DBB0C9-F79B-461C-B2A7-A0B847CC9C1B}"/>
              </a:ext>
            </a:extLst>
          </p:cNvPr>
          <p:cNvSpPr>
            <a:spLocks noChangeShapeType="1"/>
          </p:cNvSpPr>
          <p:nvPr/>
        </p:nvSpPr>
        <p:spPr bwMode="auto">
          <a:xfrm>
            <a:off x="9006628" y="1806216"/>
            <a:ext cx="9399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ES_tradnl">
              <a:solidFill>
                <a:srgbClr val="691C32"/>
              </a:solidFill>
            </a:endParaRPr>
          </a:p>
        </p:txBody>
      </p:sp>
      <p:sp>
        <p:nvSpPr>
          <p:cNvPr id="567" name="Line 92">
            <a:extLst>
              <a:ext uri="{FF2B5EF4-FFF2-40B4-BE49-F238E27FC236}">
                <a16:creationId xmlns:a16="http://schemas.microsoft.com/office/drawing/2014/main" id="{AFBFA5B9-FE78-436E-A8ED-499706F303CC}"/>
              </a:ext>
            </a:extLst>
          </p:cNvPr>
          <p:cNvSpPr>
            <a:spLocks noChangeShapeType="1"/>
          </p:cNvSpPr>
          <p:nvPr/>
        </p:nvSpPr>
        <p:spPr bwMode="auto">
          <a:xfrm>
            <a:off x="7963221" y="2288765"/>
            <a:ext cx="18050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ES_tradnl">
              <a:solidFill>
                <a:srgbClr val="691C32"/>
              </a:solidFill>
            </a:endParaRPr>
          </a:p>
        </p:txBody>
      </p:sp>
      <p:sp>
        <p:nvSpPr>
          <p:cNvPr id="568" name="Line 92">
            <a:extLst>
              <a:ext uri="{FF2B5EF4-FFF2-40B4-BE49-F238E27FC236}">
                <a16:creationId xmlns:a16="http://schemas.microsoft.com/office/drawing/2014/main" id="{57145500-12D3-4F9A-9704-2D2833514C6F}"/>
              </a:ext>
            </a:extLst>
          </p:cNvPr>
          <p:cNvSpPr>
            <a:spLocks noChangeShapeType="1"/>
          </p:cNvSpPr>
          <p:nvPr/>
        </p:nvSpPr>
        <p:spPr bwMode="auto">
          <a:xfrm>
            <a:off x="8139274" y="2288765"/>
            <a:ext cx="167361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ES_tradnl">
              <a:solidFill>
                <a:srgbClr val="691C32"/>
              </a:solidFill>
            </a:endParaRPr>
          </a:p>
        </p:txBody>
      </p:sp>
      <p:sp>
        <p:nvSpPr>
          <p:cNvPr id="569" name="Line 93">
            <a:extLst>
              <a:ext uri="{FF2B5EF4-FFF2-40B4-BE49-F238E27FC236}">
                <a16:creationId xmlns:a16="http://schemas.microsoft.com/office/drawing/2014/main" id="{3FD4E5D2-181A-4F00-8A10-7D16CF10B11C}"/>
              </a:ext>
            </a:extLst>
          </p:cNvPr>
          <p:cNvSpPr>
            <a:spLocks noChangeShapeType="1"/>
          </p:cNvSpPr>
          <p:nvPr/>
        </p:nvSpPr>
        <p:spPr bwMode="auto">
          <a:xfrm>
            <a:off x="7963219" y="1795546"/>
            <a:ext cx="0" cy="9950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ES_tradnl">
              <a:solidFill>
                <a:srgbClr val="691C32"/>
              </a:solidFill>
            </a:endParaRPr>
          </a:p>
        </p:txBody>
      </p:sp>
      <p:sp>
        <p:nvSpPr>
          <p:cNvPr id="570" name="Line 92">
            <a:extLst>
              <a:ext uri="{FF2B5EF4-FFF2-40B4-BE49-F238E27FC236}">
                <a16:creationId xmlns:a16="http://schemas.microsoft.com/office/drawing/2014/main" id="{5274F55C-1E62-4840-98A9-C640613189B2}"/>
              </a:ext>
            </a:extLst>
          </p:cNvPr>
          <p:cNvSpPr>
            <a:spLocks noChangeShapeType="1"/>
          </p:cNvSpPr>
          <p:nvPr/>
        </p:nvSpPr>
        <p:spPr bwMode="auto">
          <a:xfrm>
            <a:off x="7866174" y="1795546"/>
            <a:ext cx="9704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ES_tradnl">
              <a:solidFill>
                <a:srgbClr val="691C32"/>
              </a:solidFill>
            </a:endParaRPr>
          </a:p>
        </p:txBody>
      </p:sp>
      <p:sp>
        <p:nvSpPr>
          <p:cNvPr id="571" name="Line 92">
            <a:extLst>
              <a:ext uri="{FF2B5EF4-FFF2-40B4-BE49-F238E27FC236}">
                <a16:creationId xmlns:a16="http://schemas.microsoft.com/office/drawing/2014/main" id="{291D6A3F-62DD-4408-9F0A-7F17428607AC}"/>
              </a:ext>
            </a:extLst>
          </p:cNvPr>
          <p:cNvSpPr>
            <a:spLocks noChangeShapeType="1"/>
          </p:cNvSpPr>
          <p:nvPr/>
        </p:nvSpPr>
        <p:spPr bwMode="auto">
          <a:xfrm>
            <a:off x="7864409" y="2288765"/>
            <a:ext cx="98814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ES_tradnl">
              <a:solidFill>
                <a:srgbClr val="691C32"/>
              </a:solidFill>
            </a:endParaRPr>
          </a:p>
        </p:txBody>
      </p:sp>
      <p:sp>
        <p:nvSpPr>
          <p:cNvPr id="572" name="Line 92">
            <a:extLst>
              <a:ext uri="{FF2B5EF4-FFF2-40B4-BE49-F238E27FC236}">
                <a16:creationId xmlns:a16="http://schemas.microsoft.com/office/drawing/2014/main" id="{D037A502-3DF1-4CC8-AD71-24235365F59A}"/>
              </a:ext>
            </a:extLst>
          </p:cNvPr>
          <p:cNvSpPr>
            <a:spLocks noChangeShapeType="1"/>
          </p:cNvSpPr>
          <p:nvPr/>
        </p:nvSpPr>
        <p:spPr bwMode="auto">
          <a:xfrm>
            <a:off x="7857222" y="2790584"/>
            <a:ext cx="10599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ES_tradnl">
              <a:solidFill>
                <a:srgbClr val="691C32"/>
              </a:solidFill>
            </a:endParaRPr>
          </a:p>
        </p:txBody>
      </p:sp>
      <p:sp>
        <p:nvSpPr>
          <p:cNvPr id="573" name="Line 92">
            <a:extLst>
              <a:ext uri="{FF2B5EF4-FFF2-40B4-BE49-F238E27FC236}">
                <a16:creationId xmlns:a16="http://schemas.microsoft.com/office/drawing/2014/main" id="{440E2ABF-3E3A-4DDE-8839-36DE8CAE3C3D}"/>
              </a:ext>
            </a:extLst>
          </p:cNvPr>
          <p:cNvSpPr>
            <a:spLocks noChangeShapeType="1"/>
          </p:cNvSpPr>
          <p:nvPr/>
        </p:nvSpPr>
        <p:spPr bwMode="auto">
          <a:xfrm>
            <a:off x="8314633" y="2783324"/>
            <a:ext cx="10599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ES_tradnl">
              <a:solidFill>
                <a:srgbClr val="691C32"/>
              </a:solidFill>
            </a:endParaRPr>
          </a:p>
        </p:txBody>
      </p:sp>
      <p:sp>
        <p:nvSpPr>
          <p:cNvPr id="574" name="Line 92">
            <a:extLst>
              <a:ext uri="{FF2B5EF4-FFF2-40B4-BE49-F238E27FC236}">
                <a16:creationId xmlns:a16="http://schemas.microsoft.com/office/drawing/2014/main" id="{E2B2DA34-6745-47B5-B668-8F28717171C6}"/>
              </a:ext>
            </a:extLst>
          </p:cNvPr>
          <p:cNvSpPr>
            <a:spLocks noChangeShapeType="1"/>
          </p:cNvSpPr>
          <p:nvPr/>
        </p:nvSpPr>
        <p:spPr bwMode="auto">
          <a:xfrm>
            <a:off x="8318944" y="2293384"/>
            <a:ext cx="10599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ES_tradnl">
              <a:solidFill>
                <a:srgbClr val="691C32"/>
              </a:solidFill>
            </a:endParaRPr>
          </a:p>
        </p:txBody>
      </p:sp>
      <p:sp>
        <p:nvSpPr>
          <p:cNvPr id="575" name="Line 92">
            <a:extLst>
              <a:ext uri="{FF2B5EF4-FFF2-40B4-BE49-F238E27FC236}">
                <a16:creationId xmlns:a16="http://schemas.microsoft.com/office/drawing/2014/main" id="{F6F56E87-887D-4C44-9E23-CECBBF07EFA5}"/>
              </a:ext>
            </a:extLst>
          </p:cNvPr>
          <p:cNvSpPr>
            <a:spLocks noChangeShapeType="1"/>
          </p:cNvSpPr>
          <p:nvPr/>
        </p:nvSpPr>
        <p:spPr bwMode="auto">
          <a:xfrm>
            <a:off x="8306633" y="1795546"/>
            <a:ext cx="10599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ES_tradnl">
              <a:solidFill>
                <a:srgbClr val="691C32"/>
              </a:solidFill>
            </a:endParaRPr>
          </a:p>
        </p:txBody>
      </p:sp>
      <p:sp>
        <p:nvSpPr>
          <p:cNvPr id="576" name="Rectangle 194">
            <a:extLst>
              <a:ext uri="{FF2B5EF4-FFF2-40B4-BE49-F238E27FC236}">
                <a16:creationId xmlns:a16="http://schemas.microsoft.com/office/drawing/2014/main" id="{F6B14DBE-AF9F-45D4-885B-16D9138F9D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3835" y="7145491"/>
            <a:ext cx="577231" cy="448251"/>
          </a:xfrm>
          <a:prstGeom prst="rect">
            <a:avLst/>
          </a:prstGeom>
          <a:noFill/>
          <a:ln w="9525">
            <a:solidFill>
              <a:srgbClr val="691C3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7" name="Line 2">
            <a:extLst>
              <a:ext uri="{FF2B5EF4-FFF2-40B4-BE49-F238E27FC236}">
                <a16:creationId xmlns:a16="http://schemas.microsoft.com/office/drawing/2014/main" id="{FAA02F86-EB2E-4135-9B4F-B5A130324847}"/>
              </a:ext>
            </a:extLst>
          </p:cNvPr>
          <p:cNvSpPr>
            <a:spLocks noChangeShapeType="1"/>
          </p:cNvSpPr>
          <p:nvPr/>
        </p:nvSpPr>
        <p:spPr bwMode="auto">
          <a:xfrm>
            <a:off x="6611453" y="4019058"/>
            <a:ext cx="0" cy="20559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ES_tradnl">
              <a:solidFill>
                <a:srgbClr val="691C32"/>
              </a:solidFill>
            </a:endParaRPr>
          </a:p>
        </p:txBody>
      </p:sp>
      <p:sp>
        <p:nvSpPr>
          <p:cNvPr id="578" name="Line 11">
            <a:extLst>
              <a:ext uri="{FF2B5EF4-FFF2-40B4-BE49-F238E27FC236}">
                <a16:creationId xmlns:a16="http://schemas.microsoft.com/office/drawing/2014/main" id="{F82E2E8A-1752-4D69-8473-17A568F7BA01}"/>
              </a:ext>
            </a:extLst>
          </p:cNvPr>
          <p:cNvSpPr>
            <a:spLocks noChangeShapeType="1"/>
          </p:cNvSpPr>
          <p:nvPr/>
        </p:nvSpPr>
        <p:spPr bwMode="auto">
          <a:xfrm>
            <a:off x="12301445" y="4012230"/>
            <a:ext cx="0" cy="21691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ES_tradnl">
              <a:solidFill>
                <a:srgbClr val="691C32"/>
              </a:solidFill>
            </a:endParaRPr>
          </a:p>
        </p:txBody>
      </p:sp>
      <p:sp>
        <p:nvSpPr>
          <p:cNvPr id="579" name="Rectangle 23">
            <a:extLst>
              <a:ext uri="{FF2B5EF4-FFF2-40B4-BE49-F238E27FC236}">
                <a16:creationId xmlns:a16="http://schemas.microsoft.com/office/drawing/2014/main" id="{4DAAC7E5-805A-4986-9521-A2336FEF65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87136" y="4348411"/>
            <a:ext cx="579344" cy="448252"/>
          </a:xfrm>
          <a:prstGeom prst="rect">
            <a:avLst/>
          </a:prstGeom>
          <a:noFill/>
          <a:ln w="9525">
            <a:solidFill>
              <a:srgbClr val="691C3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691C32"/>
              </a:solidFill>
            </a:endParaRPr>
          </a:p>
        </p:txBody>
      </p:sp>
      <p:sp>
        <p:nvSpPr>
          <p:cNvPr id="580" name="Rectangle 24">
            <a:extLst>
              <a:ext uri="{FF2B5EF4-FFF2-40B4-BE49-F238E27FC236}">
                <a16:creationId xmlns:a16="http://schemas.microsoft.com/office/drawing/2014/main" id="{3E51A6B5-74A8-4198-88AF-3496120A87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06074" y="4351381"/>
            <a:ext cx="579344" cy="448252"/>
          </a:xfrm>
          <a:prstGeom prst="rect">
            <a:avLst/>
          </a:prstGeom>
          <a:noFill/>
          <a:ln w="9525">
            <a:solidFill>
              <a:srgbClr val="691C3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691C32"/>
              </a:solidFill>
            </a:endParaRPr>
          </a:p>
        </p:txBody>
      </p:sp>
      <p:sp>
        <p:nvSpPr>
          <p:cNvPr id="581" name="Rectangle 25">
            <a:extLst>
              <a:ext uri="{FF2B5EF4-FFF2-40B4-BE49-F238E27FC236}">
                <a16:creationId xmlns:a16="http://schemas.microsoft.com/office/drawing/2014/main" id="{8063A7F7-4429-4D08-BEA9-802C6F9974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96365" y="3569308"/>
            <a:ext cx="579344" cy="446137"/>
          </a:xfrm>
          <a:prstGeom prst="rect">
            <a:avLst/>
          </a:prstGeom>
          <a:noFill/>
          <a:ln w="9525">
            <a:solidFill>
              <a:srgbClr val="691C3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691C32"/>
              </a:solidFill>
            </a:endParaRPr>
          </a:p>
        </p:txBody>
      </p:sp>
      <p:sp>
        <p:nvSpPr>
          <p:cNvPr id="582" name="Rectangle 30">
            <a:extLst>
              <a:ext uri="{FF2B5EF4-FFF2-40B4-BE49-F238E27FC236}">
                <a16:creationId xmlns:a16="http://schemas.microsoft.com/office/drawing/2014/main" id="{6FEB7B65-D804-4E3C-9A51-0CC34E94DB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19897" y="3563835"/>
            <a:ext cx="581457" cy="446137"/>
          </a:xfrm>
          <a:prstGeom prst="rect">
            <a:avLst/>
          </a:prstGeom>
          <a:noFill/>
          <a:ln w="9525">
            <a:solidFill>
              <a:srgbClr val="691C3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691C32"/>
              </a:solidFill>
            </a:endParaRPr>
          </a:p>
        </p:txBody>
      </p:sp>
      <p:sp>
        <p:nvSpPr>
          <p:cNvPr id="583" name="Rectangle 32">
            <a:extLst>
              <a:ext uri="{FF2B5EF4-FFF2-40B4-BE49-F238E27FC236}">
                <a16:creationId xmlns:a16="http://schemas.microsoft.com/office/drawing/2014/main" id="{52BB0927-BED4-4AE8-8F2D-83C5E1D036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72531" y="4340704"/>
            <a:ext cx="579344" cy="448251"/>
          </a:xfrm>
          <a:prstGeom prst="rect">
            <a:avLst/>
          </a:prstGeom>
          <a:noFill/>
          <a:ln w="9525">
            <a:solidFill>
              <a:srgbClr val="691C3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691C32"/>
              </a:solidFill>
            </a:endParaRPr>
          </a:p>
        </p:txBody>
      </p:sp>
      <p:sp>
        <p:nvSpPr>
          <p:cNvPr id="584" name="Rectangle 33">
            <a:extLst>
              <a:ext uri="{FF2B5EF4-FFF2-40B4-BE49-F238E27FC236}">
                <a16:creationId xmlns:a16="http://schemas.microsoft.com/office/drawing/2014/main" id="{284E0D37-D331-4F45-B49E-41179E88CF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81701" y="4347185"/>
            <a:ext cx="579344" cy="448251"/>
          </a:xfrm>
          <a:prstGeom prst="rect">
            <a:avLst/>
          </a:prstGeom>
          <a:noFill/>
          <a:ln w="9525">
            <a:solidFill>
              <a:srgbClr val="691C3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691C32"/>
              </a:solidFill>
            </a:endParaRPr>
          </a:p>
        </p:txBody>
      </p:sp>
      <p:sp>
        <p:nvSpPr>
          <p:cNvPr id="585" name="Rectangle 34">
            <a:extLst>
              <a:ext uri="{FF2B5EF4-FFF2-40B4-BE49-F238E27FC236}">
                <a16:creationId xmlns:a16="http://schemas.microsoft.com/office/drawing/2014/main" id="{157A9732-87AE-4181-AF44-23850AE18A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73180" y="4348027"/>
            <a:ext cx="581457" cy="448251"/>
          </a:xfrm>
          <a:prstGeom prst="rect">
            <a:avLst/>
          </a:prstGeom>
          <a:noFill/>
          <a:ln w="9525">
            <a:solidFill>
              <a:srgbClr val="691C3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691C32"/>
              </a:solidFill>
            </a:endParaRPr>
          </a:p>
        </p:txBody>
      </p:sp>
      <p:sp>
        <p:nvSpPr>
          <p:cNvPr id="586" name="Rectangle 35">
            <a:extLst>
              <a:ext uri="{FF2B5EF4-FFF2-40B4-BE49-F238E27FC236}">
                <a16:creationId xmlns:a16="http://schemas.microsoft.com/office/drawing/2014/main" id="{7486D426-1FE7-4FB6-82EC-6E8848B421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63466" y="4348799"/>
            <a:ext cx="579344" cy="448251"/>
          </a:xfrm>
          <a:prstGeom prst="rect">
            <a:avLst/>
          </a:prstGeom>
          <a:noFill/>
          <a:ln w="9525">
            <a:solidFill>
              <a:srgbClr val="691C3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691C32"/>
              </a:solidFill>
            </a:endParaRPr>
          </a:p>
        </p:txBody>
      </p:sp>
      <p:sp>
        <p:nvSpPr>
          <p:cNvPr id="587" name="Rectangle 36">
            <a:extLst>
              <a:ext uri="{FF2B5EF4-FFF2-40B4-BE49-F238E27FC236}">
                <a16:creationId xmlns:a16="http://schemas.microsoft.com/office/drawing/2014/main" id="{70A7F42C-DBBD-4111-B40E-824191507F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53687" y="4348799"/>
            <a:ext cx="579344" cy="448251"/>
          </a:xfrm>
          <a:prstGeom prst="rect">
            <a:avLst/>
          </a:prstGeom>
          <a:noFill/>
          <a:ln w="9525">
            <a:solidFill>
              <a:srgbClr val="691C3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691C32"/>
              </a:solidFill>
            </a:endParaRPr>
          </a:p>
        </p:txBody>
      </p:sp>
      <p:sp>
        <p:nvSpPr>
          <p:cNvPr id="588" name="Rectangle 38">
            <a:extLst>
              <a:ext uri="{FF2B5EF4-FFF2-40B4-BE49-F238E27FC236}">
                <a16:creationId xmlns:a16="http://schemas.microsoft.com/office/drawing/2014/main" id="{EC8DB045-5AFF-4377-A281-B93670386E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68466" y="3558275"/>
            <a:ext cx="581458" cy="446137"/>
          </a:xfrm>
          <a:prstGeom prst="rect">
            <a:avLst/>
          </a:prstGeom>
          <a:noFill/>
          <a:ln w="9525">
            <a:solidFill>
              <a:srgbClr val="691C3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691C32"/>
              </a:solidFill>
            </a:endParaRPr>
          </a:p>
        </p:txBody>
      </p:sp>
      <p:sp>
        <p:nvSpPr>
          <p:cNvPr id="589" name="Rectangle 40">
            <a:extLst>
              <a:ext uri="{FF2B5EF4-FFF2-40B4-BE49-F238E27FC236}">
                <a16:creationId xmlns:a16="http://schemas.microsoft.com/office/drawing/2014/main" id="{FF3C24E6-3FD7-4C95-9720-3FDB4D9237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79366" y="4340704"/>
            <a:ext cx="581458" cy="448251"/>
          </a:xfrm>
          <a:prstGeom prst="rect">
            <a:avLst/>
          </a:prstGeom>
          <a:noFill/>
          <a:ln w="9525">
            <a:solidFill>
              <a:srgbClr val="691C3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691C32"/>
              </a:solidFill>
            </a:endParaRPr>
          </a:p>
        </p:txBody>
      </p:sp>
      <p:sp>
        <p:nvSpPr>
          <p:cNvPr id="590" name="Rectangle 41">
            <a:extLst>
              <a:ext uri="{FF2B5EF4-FFF2-40B4-BE49-F238E27FC236}">
                <a16:creationId xmlns:a16="http://schemas.microsoft.com/office/drawing/2014/main" id="{211CC7F4-AE8B-47F2-BB9A-353EE6FEBA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52011" y="4341292"/>
            <a:ext cx="577231" cy="448251"/>
          </a:xfrm>
          <a:prstGeom prst="rect">
            <a:avLst/>
          </a:prstGeom>
          <a:noFill/>
          <a:ln w="9525">
            <a:solidFill>
              <a:srgbClr val="691C3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691C32"/>
              </a:solidFill>
            </a:endParaRPr>
          </a:p>
        </p:txBody>
      </p:sp>
      <p:sp>
        <p:nvSpPr>
          <p:cNvPr id="591" name="Rectangle 42">
            <a:extLst>
              <a:ext uri="{FF2B5EF4-FFF2-40B4-BE49-F238E27FC236}">
                <a16:creationId xmlns:a16="http://schemas.microsoft.com/office/drawing/2014/main" id="{ACB6EFC8-5FC0-4A20-977B-F3716CFB79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0554" y="4341057"/>
            <a:ext cx="579344" cy="448251"/>
          </a:xfrm>
          <a:prstGeom prst="rect">
            <a:avLst/>
          </a:prstGeom>
          <a:noFill/>
          <a:ln w="9525">
            <a:solidFill>
              <a:srgbClr val="691C3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691C32"/>
              </a:solidFill>
            </a:endParaRPr>
          </a:p>
        </p:txBody>
      </p:sp>
      <p:sp>
        <p:nvSpPr>
          <p:cNvPr id="592" name="Text Box 44">
            <a:extLst>
              <a:ext uri="{FF2B5EF4-FFF2-40B4-BE49-F238E27FC236}">
                <a16:creationId xmlns:a16="http://schemas.microsoft.com/office/drawing/2014/main" id="{05A69F72-63B6-4A37-9192-FF11D27D1A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00808" y="3652116"/>
            <a:ext cx="727351" cy="2187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704" tIns="47352" rIns="94704" bIns="47352">
            <a:spAutoFit/>
          </a:bodyPr>
          <a:lstStyle/>
          <a:p>
            <a:pPr algn="ctr" defTabSz="947295"/>
            <a:r>
              <a:rPr lang="en-US" sz="400" b="1" dirty="0">
                <a:solidFill>
                  <a:srgbClr val="691C32"/>
                </a:solidFill>
                <a:latin typeface="Bookman Old Style" pitchFamily="18" charset="0"/>
              </a:rPr>
              <a:t>SUBSECRETARIA   DE GOBIERNO</a:t>
            </a:r>
          </a:p>
        </p:txBody>
      </p:sp>
      <p:sp>
        <p:nvSpPr>
          <p:cNvPr id="593" name="Line 46">
            <a:extLst>
              <a:ext uri="{FF2B5EF4-FFF2-40B4-BE49-F238E27FC236}">
                <a16:creationId xmlns:a16="http://schemas.microsoft.com/office/drawing/2014/main" id="{22E4942D-AF54-4969-8BD4-BD31137CE05F}"/>
              </a:ext>
            </a:extLst>
          </p:cNvPr>
          <p:cNvSpPr>
            <a:spLocks noChangeShapeType="1"/>
          </p:cNvSpPr>
          <p:nvPr/>
        </p:nvSpPr>
        <p:spPr bwMode="auto">
          <a:xfrm>
            <a:off x="1216095" y="4219675"/>
            <a:ext cx="2457916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ES_tradnl">
              <a:solidFill>
                <a:srgbClr val="691C32"/>
              </a:solidFill>
            </a:endParaRPr>
          </a:p>
        </p:txBody>
      </p:sp>
      <p:sp>
        <p:nvSpPr>
          <p:cNvPr id="594" name="Text Box 47">
            <a:extLst>
              <a:ext uri="{FF2B5EF4-FFF2-40B4-BE49-F238E27FC236}">
                <a16:creationId xmlns:a16="http://schemas.microsoft.com/office/drawing/2014/main" id="{23C25F88-1CEB-440A-B03B-647358A485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2815" y="4420506"/>
            <a:ext cx="579344" cy="2187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704" tIns="47352" rIns="94704" bIns="47352">
            <a:spAutoFit/>
          </a:bodyPr>
          <a:lstStyle/>
          <a:p>
            <a:pPr algn="ctr" defTabSz="947295"/>
            <a:r>
              <a:rPr lang="en-US" sz="400" b="1" dirty="0">
                <a:solidFill>
                  <a:srgbClr val="691C32"/>
                </a:solidFill>
                <a:latin typeface="Bookman Old Style" pitchFamily="18" charset="0"/>
              </a:rPr>
              <a:t>DIRECCION DE GOBIERNO</a:t>
            </a:r>
          </a:p>
        </p:txBody>
      </p:sp>
      <p:sp>
        <p:nvSpPr>
          <p:cNvPr id="595" name="Text Box 48">
            <a:extLst>
              <a:ext uri="{FF2B5EF4-FFF2-40B4-BE49-F238E27FC236}">
                <a16:creationId xmlns:a16="http://schemas.microsoft.com/office/drawing/2014/main" id="{3F01F249-00E4-49B0-9381-C0B46F69E1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11847" y="4345385"/>
            <a:ext cx="657577" cy="34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704" tIns="47352" rIns="94704" bIns="47352">
            <a:spAutoFit/>
          </a:bodyPr>
          <a:lstStyle/>
          <a:p>
            <a:pPr algn="ctr" defTabSz="947295"/>
            <a:r>
              <a:rPr lang="en-US" sz="400" b="1" dirty="0">
                <a:solidFill>
                  <a:srgbClr val="691C32"/>
                </a:solidFill>
                <a:latin typeface="Bookman Old Style" pitchFamily="18" charset="0"/>
              </a:rPr>
              <a:t>DIRECCION</a:t>
            </a:r>
            <a:r>
              <a:rPr lang="es-MX" sz="400" b="1" dirty="0">
                <a:solidFill>
                  <a:srgbClr val="691C32"/>
                </a:solidFill>
                <a:latin typeface="Bookman Old Style" pitchFamily="18" charset="0"/>
              </a:rPr>
              <a:t> </a:t>
            </a:r>
            <a:r>
              <a:rPr lang="en-US" sz="400" b="1" dirty="0">
                <a:solidFill>
                  <a:srgbClr val="691C32"/>
                </a:solidFill>
                <a:latin typeface="Bookman Old Style" pitchFamily="18" charset="0"/>
              </a:rPr>
              <a:t>DE </a:t>
            </a:r>
            <a:r>
              <a:rPr lang="en-US" sz="400" b="1" dirty="0" err="1">
                <a:solidFill>
                  <a:srgbClr val="691C32"/>
                </a:solidFill>
                <a:latin typeface="Bookman Old Style" pitchFamily="18" charset="0"/>
              </a:rPr>
              <a:t>SEGUIMIENTO</a:t>
            </a:r>
            <a:r>
              <a:rPr lang="en-US" sz="400" b="1" dirty="0">
                <a:solidFill>
                  <a:srgbClr val="691C32"/>
                </a:solidFill>
                <a:latin typeface="Bookman Old Style" pitchFamily="18" charset="0"/>
              </a:rPr>
              <a:t> DEL </a:t>
            </a:r>
            <a:r>
              <a:rPr lang="en-US" sz="400" b="1" dirty="0" err="1">
                <a:solidFill>
                  <a:srgbClr val="691C32"/>
                </a:solidFill>
                <a:latin typeface="Bookman Old Style" pitchFamily="18" charset="0"/>
              </a:rPr>
              <a:t>PROCESO</a:t>
            </a:r>
            <a:r>
              <a:rPr lang="en-US" sz="400" b="1" dirty="0">
                <a:solidFill>
                  <a:srgbClr val="691C32"/>
                </a:solidFill>
                <a:latin typeface="Bookman Old Style" pitchFamily="18" charset="0"/>
              </a:rPr>
              <a:t> </a:t>
            </a:r>
            <a:r>
              <a:rPr lang="en-US" sz="400" b="1" dirty="0" err="1">
                <a:solidFill>
                  <a:srgbClr val="691C32"/>
                </a:solidFill>
                <a:latin typeface="Bookman Old Style" pitchFamily="18" charset="0"/>
              </a:rPr>
              <a:t>LEGISLATIVO</a:t>
            </a:r>
            <a:endParaRPr lang="en-US" sz="400" b="1" dirty="0">
              <a:solidFill>
                <a:srgbClr val="691C32"/>
              </a:solidFill>
              <a:latin typeface="Bookman Old Style" pitchFamily="18" charset="0"/>
            </a:endParaRPr>
          </a:p>
        </p:txBody>
      </p:sp>
      <p:sp>
        <p:nvSpPr>
          <p:cNvPr id="596" name="Line 51">
            <a:extLst>
              <a:ext uri="{FF2B5EF4-FFF2-40B4-BE49-F238E27FC236}">
                <a16:creationId xmlns:a16="http://schemas.microsoft.com/office/drawing/2014/main" id="{89876F02-F98A-46E8-BB8B-616FCAA175E9}"/>
              </a:ext>
            </a:extLst>
          </p:cNvPr>
          <p:cNvSpPr>
            <a:spLocks noChangeShapeType="1"/>
          </p:cNvSpPr>
          <p:nvPr/>
        </p:nvSpPr>
        <p:spPr bwMode="auto">
          <a:xfrm>
            <a:off x="1219653" y="4219678"/>
            <a:ext cx="0" cy="11768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ES_tradnl">
              <a:solidFill>
                <a:srgbClr val="691C32"/>
              </a:solidFill>
            </a:endParaRPr>
          </a:p>
        </p:txBody>
      </p:sp>
      <p:sp>
        <p:nvSpPr>
          <p:cNvPr id="597" name="Line 52">
            <a:extLst>
              <a:ext uri="{FF2B5EF4-FFF2-40B4-BE49-F238E27FC236}">
                <a16:creationId xmlns:a16="http://schemas.microsoft.com/office/drawing/2014/main" id="{99A50B5E-22B5-4A32-9636-25812F7B21B0}"/>
              </a:ext>
            </a:extLst>
          </p:cNvPr>
          <p:cNvSpPr>
            <a:spLocks noChangeShapeType="1"/>
          </p:cNvSpPr>
          <p:nvPr/>
        </p:nvSpPr>
        <p:spPr bwMode="auto">
          <a:xfrm>
            <a:off x="1841681" y="4219678"/>
            <a:ext cx="0" cy="11768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ES_tradnl">
              <a:solidFill>
                <a:srgbClr val="691C32"/>
              </a:solidFill>
            </a:endParaRPr>
          </a:p>
        </p:txBody>
      </p:sp>
      <p:sp>
        <p:nvSpPr>
          <p:cNvPr id="598" name="Line 55">
            <a:extLst>
              <a:ext uri="{FF2B5EF4-FFF2-40B4-BE49-F238E27FC236}">
                <a16:creationId xmlns:a16="http://schemas.microsoft.com/office/drawing/2014/main" id="{75618CA4-3B5B-450C-9A05-C82C6ED4333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86421" y="3224409"/>
            <a:ext cx="0" cy="266114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ES_tradnl">
              <a:solidFill>
                <a:srgbClr val="000000"/>
              </a:solidFill>
            </a:endParaRPr>
          </a:p>
        </p:txBody>
      </p:sp>
      <p:sp>
        <p:nvSpPr>
          <p:cNvPr id="599" name="Text Box 61">
            <a:extLst>
              <a:ext uri="{FF2B5EF4-FFF2-40B4-BE49-F238E27FC236}">
                <a16:creationId xmlns:a16="http://schemas.microsoft.com/office/drawing/2014/main" id="{34952DDC-4B0A-413D-83D0-D32B9CC90A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8512" y="7121649"/>
            <a:ext cx="653347" cy="34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704" tIns="47352" rIns="94704" bIns="47352">
            <a:spAutoFit/>
          </a:bodyPr>
          <a:lstStyle/>
          <a:p>
            <a:pPr algn="ctr" defTabSz="947295"/>
            <a:r>
              <a:rPr lang="en-US" sz="400" b="1" dirty="0" err="1">
                <a:solidFill>
                  <a:srgbClr val="691C32"/>
                </a:solidFill>
                <a:latin typeface="Bookman Old Style" pitchFamily="18" charset="0"/>
              </a:rPr>
              <a:t>DELEGACION</a:t>
            </a:r>
            <a:r>
              <a:rPr lang="en-US" sz="400" b="1" dirty="0">
                <a:solidFill>
                  <a:srgbClr val="691C32"/>
                </a:solidFill>
                <a:latin typeface="Bookman Old Style" pitchFamily="18" charset="0"/>
              </a:rPr>
              <a:t>  DE          </a:t>
            </a:r>
            <a:r>
              <a:rPr lang="en-US" sz="400" b="1" dirty="0" err="1">
                <a:solidFill>
                  <a:srgbClr val="691C32"/>
                </a:solidFill>
                <a:latin typeface="Bookman Old Style" pitchFamily="18" charset="0"/>
              </a:rPr>
              <a:t>GOBIERNO</a:t>
            </a:r>
            <a:r>
              <a:rPr lang="en-US" sz="400" b="1" dirty="0">
                <a:solidFill>
                  <a:srgbClr val="691C32"/>
                </a:solidFill>
                <a:latin typeface="Bookman Old Style" pitchFamily="18" charset="0"/>
              </a:rPr>
              <a:t>    TIJUANA</a:t>
            </a:r>
          </a:p>
        </p:txBody>
      </p:sp>
      <p:sp>
        <p:nvSpPr>
          <p:cNvPr id="600" name="Text Box 62">
            <a:extLst>
              <a:ext uri="{FF2B5EF4-FFF2-40B4-BE49-F238E27FC236}">
                <a16:creationId xmlns:a16="http://schemas.microsoft.com/office/drawing/2014/main" id="{E98DC302-A03D-4345-9B79-9898955095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6084" y="7152096"/>
            <a:ext cx="595989" cy="34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4704" tIns="47352" rIns="94704" bIns="47352">
            <a:spAutoFit/>
          </a:bodyPr>
          <a:lstStyle/>
          <a:p>
            <a:pPr algn="ctr" defTabSz="947295"/>
            <a:r>
              <a:rPr lang="en-US" sz="400" b="1" dirty="0" err="1">
                <a:solidFill>
                  <a:srgbClr val="691C32"/>
                </a:solidFill>
                <a:latin typeface="Bookman Old Style" pitchFamily="18" charset="0"/>
              </a:rPr>
              <a:t>DELEGACION</a:t>
            </a:r>
            <a:r>
              <a:rPr lang="en-US" sz="400" b="1" dirty="0">
                <a:solidFill>
                  <a:srgbClr val="691C32"/>
                </a:solidFill>
                <a:latin typeface="Bookman Old Style" pitchFamily="18" charset="0"/>
              </a:rPr>
              <a:t>  DE              </a:t>
            </a:r>
            <a:r>
              <a:rPr lang="en-US" sz="400" b="1" dirty="0" err="1">
                <a:solidFill>
                  <a:srgbClr val="691C32"/>
                </a:solidFill>
                <a:latin typeface="Bookman Old Style" pitchFamily="18" charset="0"/>
              </a:rPr>
              <a:t>GOBIERNO</a:t>
            </a:r>
            <a:r>
              <a:rPr lang="en-US" sz="400" b="1" dirty="0">
                <a:solidFill>
                  <a:srgbClr val="691C32"/>
                </a:solidFill>
                <a:latin typeface="Bookman Old Style" pitchFamily="18" charset="0"/>
              </a:rPr>
              <a:t> ENSENADA</a:t>
            </a:r>
          </a:p>
        </p:txBody>
      </p:sp>
      <p:sp>
        <p:nvSpPr>
          <p:cNvPr id="601" name="Text Box 64">
            <a:extLst>
              <a:ext uri="{FF2B5EF4-FFF2-40B4-BE49-F238E27FC236}">
                <a16:creationId xmlns:a16="http://schemas.microsoft.com/office/drawing/2014/main" id="{B6D619B6-BD2D-433A-8D66-EDB8166287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68677" y="7623210"/>
            <a:ext cx="654637" cy="34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4704" tIns="47352" rIns="94704" bIns="47352">
            <a:spAutoFit/>
          </a:bodyPr>
          <a:lstStyle/>
          <a:p>
            <a:pPr algn="ctr" defTabSz="947295"/>
            <a:r>
              <a:rPr lang="en-US" sz="400" b="1" dirty="0" err="1">
                <a:solidFill>
                  <a:srgbClr val="691C32"/>
                </a:solidFill>
                <a:latin typeface="Bookman Old Style" pitchFamily="18" charset="0"/>
              </a:rPr>
              <a:t>DELEGACION</a:t>
            </a:r>
            <a:r>
              <a:rPr lang="en-US" sz="400" b="1" dirty="0">
                <a:solidFill>
                  <a:srgbClr val="691C32"/>
                </a:solidFill>
                <a:latin typeface="Bookman Old Style" pitchFamily="18" charset="0"/>
              </a:rPr>
              <a:t>  DE              </a:t>
            </a:r>
            <a:r>
              <a:rPr lang="en-US" sz="400" b="1" dirty="0" err="1">
                <a:solidFill>
                  <a:srgbClr val="691C32"/>
                </a:solidFill>
                <a:latin typeface="Bookman Old Style" pitchFamily="18" charset="0"/>
              </a:rPr>
              <a:t>GOBIERNO</a:t>
            </a:r>
            <a:r>
              <a:rPr lang="en-US" sz="400" b="1" dirty="0">
                <a:solidFill>
                  <a:srgbClr val="691C32"/>
                </a:solidFill>
                <a:latin typeface="Bookman Old Style" pitchFamily="18" charset="0"/>
              </a:rPr>
              <a:t> </a:t>
            </a:r>
            <a:r>
              <a:rPr lang="en-US" sz="400" b="1" dirty="0" err="1">
                <a:solidFill>
                  <a:srgbClr val="691C32"/>
                </a:solidFill>
                <a:latin typeface="Bookman Old Style" pitchFamily="18" charset="0"/>
              </a:rPr>
              <a:t>TECATE</a:t>
            </a:r>
            <a:endParaRPr lang="en-US" sz="400" b="1" dirty="0">
              <a:solidFill>
                <a:srgbClr val="691C32"/>
              </a:solidFill>
              <a:latin typeface="Bookman Old Style" pitchFamily="18" charset="0"/>
            </a:endParaRPr>
          </a:p>
        </p:txBody>
      </p:sp>
      <p:sp>
        <p:nvSpPr>
          <p:cNvPr id="602" name="Text Box 65">
            <a:extLst>
              <a:ext uri="{FF2B5EF4-FFF2-40B4-BE49-F238E27FC236}">
                <a16:creationId xmlns:a16="http://schemas.microsoft.com/office/drawing/2014/main" id="{7E316E82-34F6-4E51-BCFC-CB94BA8E07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73819" y="7604819"/>
            <a:ext cx="669764" cy="34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4704" tIns="47352" rIns="94704" bIns="47352">
            <a:spAutoFit/>
          </a:bodyPr>
          <a:lstStyle/>
          <a:p>
            <a:pPr algn="ctr" defTabSz="947295"/>
            <a:r>
              <a:rPr lang="en-US" sz="400" b="1" dirty="0" err="1">
                <a:solidFill>
                  <a:srgbClr val="691C32"/>
                </a:solidFill>
                <a:latin typeface="Bookman Old Style" pitchFamily="18" charset="0"/>
              </a:rPr>
              <a:t>DELEGACION</a:t>
            </a:r>
            <a:r>
              <a:rPr lang="en-US" sz="400" b="1" dirty="0">
                <a:solidFill>
                  <a:srgbClr val="691C32"/>
                </a:solidFill>
                <a:latin typeface="Bookman Old Style" pitchFamily="18" charset="0"/>
              </a:rPr>
              <a:t>  DE              </a:t>
            </a:r>
            <a:r>
              <a:rPr lang="en-US" sz="400" b="1" dirty="0" err="1">
                <a:solidFill>
                  <a:srgbClr val="691C32"/>
                </a:solidFill>
                <a:latin typeface="Bookman Old Style" pitchFamily="18" charset="0"/>
              </a:rPr>
              <a:t>GOBIERNO</a:t>
            </a:r>
            <a:r>
              <a:rPr lang="en-US" sz="400" b="1" dirty="0">
                <a:solidFill>
                  <a:srgbClr val="691C32"/>
                </a:solidFill>
                <a:latin typeface="Bookman Old Style" pitchFamily="18" charset="0"/>
              </a:rPr>
              <a:t> PLAYAS DE </a:t>
            </a:r>
            <a:r>
              <a:rPr lang="en-US" sz="400" b="1" dirty="0" err="1">
                <a:solidFill>
                  <a:srgbClr val="691C32"/>
                </a:solidFill>
                <a:latin typeface="Bookman Old Style" pitchFamily="18" charset="0"/>
              </a:rPr>
              <a:t>ROSARITO</a:t>
            </a:r>
            <a:endParaRPr lang="en-US" sz="400" b="1" dirty="0">
              <a:solidFill>
                <a:srgbClr val="691C32"/>
              </a:solidFill>
              <a:latin typeface="Bookman Old Style" pitchFamily="18" charset="0"/>
            </a:endParaRPr>
          </a:p>
        </p:txBody>
      </p:sp>
      <p:sp>
        <p:nvSpPr>
          <p:cNvPr id="603" name="Text Box 66">
            <a:extLst>
              <a:ext uri="{FF2B5EF4-FFF2-40B4-BE49-F238E27FC236}">
                <a16:creationId xmlns:a16="http://schemas.microsoft.com/office/drawing/2014/main" id="{6A43D1F8-C7D8-47D0-AD38-2C04CAAEDF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77927" y="8092455"/>
            <a:ext cx="648872" cy="34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4704" tIns="47352" rIns="94704" bIns="47352">
            <a:spAutoFit/>
          </a:bodyPr>
          <a:lstStyle/>
          <a:p>
            <a:pPr algn="ctr" defTabSz="947295"/>
            <a:r>
              <a:rPr lang="en-US" sz="400" b="1" dirty="0" err="1">
                <a:solidFill>
                  <a:srgbClr val="691C32"/>
                </a:solidFill>
                <a:latin typeface="Bookman Old Style" pitchFamily="18" charset="0"/>
              </a:rPr>
              <a:t>DELEGACION</a:t>
            </a:r>
            <a:r>
              <a:rPr lang="en-US" sz="400" b="1" dirty="0">
                <a:solidFill>
                  <a:srgbClr val="691C32"/>
                </a:solidFill>
                <a:latin typeface="Bookman Old Style" pitchFamily="18" charset="0"/>
              </a:rPr>
              <a:t>  DE              </a:t>
            </a:r>
            <a:r>
              <a:rPr lang="en-US" sz="400" b="1" dirty="0" err="1">
                <a:solidFill>
                  <a:srgbClr val="691C32"/>
                </a:solidFill>
                <a:latin typeface="Bookman Old Style" pitchFamily="18" charset="0"/>
              </a:rPr>
              <a:t>GOBIERNO</a:t>
            </a:r>
            <a:r>
              <a:rPr lang="en-US" sz="400" b="1" dirty="0">
                <a:solidFill>
                  <a:srgbClr val="691C32"/>
                </a:solidFill>
                <a:latin typeface="Bookman Old Style" pitchFamily="18" charset="0"/>
              </a:rPr>
              <a:t> SAN QUINTIN</a:t>
            </a:r>
          </a:p>
        </p:txBody>
      </p:sp>
      <p:sp>
        <p:nvSpPr>
          <p:cNvPr id="604" name="Line 85">
            <a:extLst>
              <a:ext uri="{FF2B5EF4-FFF2-40B4-BE49-F238E27FC236}">
                <a16:creationId xmlns:a16="http://schemas.microsoft.com/office/drawing/2014/main" id="{5E371A58-6881-4209-BB41-547A1F8B0A00}"/>
              </a:ext>
            </a:extLst>
          </p:cNvPr>
          <p:cNvSpPr>
            <a:spLocks noChangeShapeType="1"/>
          </p:cNvSpPr>
          <p:nvPr/>
        </p:nvSpPr>
        <p:spPr bwMode="auto">
          <a:xfrm>
            <a:off x="2453225" y="4002759"/>
            <a:ext cx="0" cy="21691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ES_tradnl">
              <a:solidFill>
                <a:srgbClr val="691C32"/>
              </a:solidFill>
            </a:endParaRPr>
          </a:p>
        </p:txBody>
      </p:sp>
      <p:sp>
        <p:nvSpPr>
          <p:cNvPr id="605" name="Text Box 94">
            <a:extLst>
              <a:ext uri="{FF2B5EF4-FFF2-40B4-BE49-F238E27FC236}">
                <a16:creationId xmlns:a16="http://schemas.microsoft.com/office/drawing/2014/main" id="{CE8B7E05-E36A-47B1-A60F-4B04EE82CB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63576" y="3648159"/>
            <a:ext cx="713746" cy="2187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4704" tIns="47352" rIns="94704" bIns="47352">
            <a:spAutoFit/>
          </a:bodyPr>
          <a:lstStyle/>
          <a:p>
            <a:pPr algn="ctr" defTabSz="947295"/>
            <a:r>
              <a:rPr lang="en-US" sz="400" b="1" dirty="0">
                <a:solidFill>
                  <a:srgbClr val="691C32"/>
                </a:solidFill>
                <a:latin typeface="Bookman Old Style" pitchFamily="18" charset="0"/>
              </a:rPr>
              <a:t>SUBSECRETARIA JURIDICA</a:t>
            </a:r>
          </a:p>
        </p:txBody>
      </p:sp>
      <p:sp>
        <p:nvSpPr>
          <p:cNvPr id="606" name="Line 96">
            <a:extLst>
              <a:ext uri="{FF2B5EF4-FFF2-40B4-BE49-F238E27FC236}">
                <a16:creationId xmlns:a16="http://schemas.microsoft.com/office/drawing/2014/main" id="{880321A1-862B-47C5-B6F2-D446AAFD16C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017871" y="4224649"/>
            <a:ext cx="307254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ES_tradnl">
              <a:solidFill>
                <a:srgbClr val="691C32"/>
              </a:solidFill>
            </a:endParaRPr>
          </a:p>
        </p:txBody>
      </p:sp>
      <p:sp>
        <p:nvSpPr>
          <p:cNvPr id="607" name="Line 97">
            <a:extLst>
              <a:ext uri="{FF2B5EF4-FFF2-40B4-BE49-F238E27FC236}">
                <a16:creationId xmlns:a16="http://schemas.microsoft.com/office/drawing/2014/main" id="{FC9C4F1D-70C2-406C-8A3F-48B891AEE087}"/>
              </a:ext>
            </a:extLst>
          </p:cNvPr>
          <p:cNvSpPr>
            <a:spLocks noChangeShapeType="1"/>
          </p:cNvSpPr>
          <p:nvPr/>
        </p:nvSpPr>
        <p:spPr bwMode="auto">
          <a:xfrm>
            <a:off x="5622215" y="4224650"/>
            <a:ext cx="0" cy="12739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ES_tradnl">
              <a:solidFill>
                <a:srgbClr val="691C32"/>
              </a:solidFill>
            </a:endParaRPr>
          </a:p>
        </p:txBody>
      </p:sp>
      <p:sp>
        <p:nvSpPr>
          <p:cNvPr id="608" name="Text Box 103">
            <a:extLst>
              <a:ext uri="{FF2B5EF4-FFF2-40B4-BE49-F238E27FC236}">
                <a16:creationId xmlns:a16="http://schemas.microsoft.com/office/drawing/2014/main" id="{2C659A53-17C0-4A2A-A4A2-0B25504EE2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04783" y="4396334"/>
            <a:ext cx="668148" cy="2802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704" tIns="47352" rIns="94704" bIns="47352">
            <a:spAutoFit/>
          </a:bodyPr>
          <a:lstStyle/>
          <a:p>
            <a:pPr algn="ctr" defTabSz="947295"/>
            <a:r>
              <a:rPr lang="en-US" sz="400" b="1" dirty="0" err="1">
                <a:solidFill>
                  <a:srgbClr val="691C32"/>
                </a:solidFill>
                <a:latin typeface="Bookman Old Style" pitchFamily="18" charset="0"/>
              </a:rPr>
              <a:t>DIRECCION</a:t>
            </a:r>
            <a:r>
              <a:rPr lang="en-US" sz="400" b="1" dirty="0">
                <a:solidFill>
                  <a:srgbClr val="691C32"/>
                </a:solidFill>
                <a:latin typeface="Bookman Old Style" pitchFamily="18" charset="0"/>
              </a:rPr>
              <a:t> DE  ASUNTOS JURIDICOS</a:t>
            </a:r>
          </a:p>
        </p:txBody>
      </p:sp>
      <p:sp>
        <p:nvSpPr>
          <p:cNvPr id="609" name="Line 104">
            <a:extLst>
              <a:ext uri="{FF2B5EF4-FFF2-40B4-BE49-F238E27FC236}">
                <a16:creationId xmlns:a16="http://schemas.microsoft.com/office/drawing/2014/main" id="{1D170EAE-4335-4A46-A4F2-0C8164B8DC7B}"/>
              </a:ext>
            </a:extLst>
          </p:cNvPr>
          <p:cNvSpPr>
            <a:spLocks noChangeShapeType="1"/>
          </p:cNvSpPr>
          <p:nvPr/>
        </p:nvSpPr>
        <p:spPr bwMode="auto">
          <a:xfrm>
            <a:off x="7471373" y="4224650"/>
            <a:ext cx="0" cy="12739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ES_tradnl">
              <a:solidFill>
                <a:srgbClr val="691C32"/>
              </a:solidFill>
            </a:endParaRPr>
          </a:p>
        </p:txBody>
      </p:sp>
      <p:sp>
        <p:nvSpPr>
          <p:cNvPr id="610" name="Text Box 118">
            <a:extLst>
              <a:ext uri="{FF2B5EF4-FFF2-40B4-BE49-F238E27FC236}">
                <a16:creationId xmlns:a16="http://schemas.microsoft.com/office/drawing/2014/main" id="{4F52DB09-676D-4694-888C-D6EE4AD6C4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18198" y="4310993"/>
            <a:ext cx="723122" cy="403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4704" tIns="47352" rIns="94704" bIns="47352">
            <a:spAutoFit/>
          </a:bodyPr>
          <a:lstStyle/>
          <a:p>
            <a:pPr algn="ctr" defTabSz="947295"/>
            <a:r>
              <a:rPr lang="en-US" sz="333" b="1" dirty="0" err="1">
                <a:solidFill>
                  <a:srgbClr val="691C32"/>
                </a:solidFill>
                <a:latin typeface="Bookman Old Style" pitchFamily="18" charset="0"/>
              </a:rPr>
              <a:t>DIRECCION</a:t>
            </a:r>
            <a:r>
              <a:rPr lang="en-US" sz="333" b="1" dirty="0">
                <a:solidFill>
                  <a:srgbClr val="691C32"/>
                </a:solidFill>
                <a:latin typeface="Bookman Old Style" pitchFamily="18" charset="0"/>
              </a:rPr>
              <a:t> DE </a:t>
            </a:r>
            <a:r>
              <a:rPr lang="en-US" sz="333" b="1" dirty="0" err="1">
                <a:solidFill>
                  <a:srgbClr val="691C32"/>
                </a:solidFill>
                <a:latin typeface="Bookman Old Style" pitchFamily="18" charset="0"/>
              </a:rPr>
              <a:t>ESTUDIOS</a:t>
            </a:r>
            <a:r>
              <a:rPr lang="en-US" sz="333" b="1" dirty="0">
                <a:solidFill>
                  <a:srgbClr val="691C32"/>
                </a:solidFill>
                <a:latin typeface="Bookman Old Style" pitchFamily="18" charset="0"/>
              </a:rPr>
              <a:t>, </a:t>
            </a:r>
            <a:r>
              <a:rPr lang="en-US" sz="333" b="1" dirty="0" err="1">
                <a:solidFill>
                  <a:srgbClr val="691C32"/>
                </a:solidFill>
                <a:latin typeface="Bookman Old Style" pitchFamily="18" charset="0"/>
              </a:rPr>
              <a:t>PROYECTOS</a:t>
            </a:r>
            <a:r>
              <a:rPr lang="en-US" sz="333" b="1" dirty="0">
                <a:solidFill>
                  <a:srgbClr val="691C32"/>
                </a:solidFill>
                <a:latin typeface="Bookman Old Style" pitchFamily="18" charset="0"/>
              </a:rPr>
              <a:t> </a:t>
            </a:r>
            <a:r>
              <a:rPr lang="en-US" sz="333" b="1" dirty="0" err="1">
                <a:solidFill>
                  <a:srgbClr val="691C32"/>
                </a:solidFill>
                <a:latin typeface="Bookman Old Style" pitchFamily="18" charset="0"/>
              </a:rPr>
              <a:t>LEGISLATIVOS</a:t>
            </a:r>
            <a:r>
              <a:rPr lang="en-US" sz="333" b="1" dirty="0">
                <a:solidFill>
                  <a:srgbClr val="691C32"/>
                </a:solidFill>
                <a:latin typeface="Bookman Old Style" pitchFamily="18" charset="0"/>
              </a:rPr>
              <a:t> Y </a:t>
            </a:r>
            <a:r>
              <a:rPr lang="en-US" sz="333" b="1" dirty="0" err="1">
                <a:solidFill>
                  <a:srgbClr val="691C32"/>
                </a:solidFill>
                <a:latin typeface="Bookman Old Style" pitchFamily="18" charset="0"/>
              </a:rPr>
              <a:t>NORMATIVIDAD</a:t>
            </a:r>
            <a:r>
              <a:rPr lang="en-US" sz="333" b="1" dirty="0">
                <a:solidFill>
                  <a:srgbClr val="691C32"/>
                </a:solidFill>
                <a:latin typeface="Bookman Old Style" pitchFamily="18" charset="0"/>
              </a:rPr>
              <a:t> </a:t>
            </a:r>
            <a:r>
              <a:rPr lang="en-US" sz="333" b="1" dirty="0" err="1">
                <a:solidFill>
                  <a:srgbClr val="691C32"/>
                </a:solidFill>
                <a:latin typeface="Bookman Old Style" pitchFamily="18" charset="0"/>
              </a:rPr>
              <a:t>ADMINISTRATIVA</a:t>
            </a:r>
            <a:endParaRPr lang="en-US" sz="333" b="1" dirty="0">
              <a:solidFill>
                <a:srgbClr val="691C32"/>
              </a:solidFill>
              <a:latin typeface="Bookman Old Style" pitchFamily="18" charset="0"/>
            </a:endParaRPr>
          </a:p>
        </p:txBody>
      </p:sp>
      <p:sp>
        <p:nvSpPr>
          <p:cNvPr id="611" name="Text Box 121">
            <a:extLst>
              <a:ext uri="{FF2B5EF4-FFF2-40B4-BE49-F238E27FC236}">
                <a16:creationId xmlns:a16="http://schemas.microsoft.com/office/drawing/2014/main" id="{E8A35599-AF92-4893-909D-4D5CE97EB3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15071" y="4401201"/>
            <a:ext cx="767526" cy="2802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704" tIns="47352" rIns="94704" bIns="47352">
            <a:spAutoFit/>
          </a:bodyPr>
          <a:lstStyle/>
          <a:p>
            <a:pPr algn="ctr" defTabSz="947295"/>
            <a:r>
              <a:rPr lang="en-US" sz="400" b="1" dirty="0" err="1">
                <a:solidFill>
                  <a:srgbClr val="691C32"/>
                </a:solidFill>
                <a:latin typeface="Bookman Old Style" pitchFamily="18" charset="0"/>
              </a:rPr>
              <a:t>DIRECCION</a:t>
            </a:r>
            <a:r>
              <a:rPr lang="en-US" sz="400" b="1" dirty="0">
                <a:solidFill>
                  <a:srgbClr val="691C32"/>
                </a:solidFill>
                <a:latin typeface="Bookman Old Style" pitchFamily="18" charset="0"/>
              </a:rPr>
              <a:t> DEL </a:t>
            </a:r>
            <a:r>
              <a:rPr lang="en-US" sz="400" b="1" dirty="0" err="1">
                <a:solidFill>
                  <a:srgbClr val="691C32"/>
                </a:solidFill>
                <a:latin typeface="Bookman Old Style" pitchFamily="18" charset="0"/>
              </a:rPr>
              <a:t>ARCHIVO</a:t>
            </a:r>
            <a:r>
              <a:rPr lang="en-US" sz="400" b="1" dirty="0">
                <a:solidFill>
                  <a:srgbClr val="691C32"/>
                </a:solidFill>
                <a:latin typeface="Bookman Old Style" pitchFamily="18" charset="0"/>
              </a:rPr>
              <a:t> DE </a:t>
            </a:r>
            <a:r>
              <a:rPr lang="en-US" sz="400" b="1" dirty="0" err="1">
                <a:solidFill>
                  <a:srgbClr val="691C32"/>
                </a:solidFill>
                <a:latin typeface="Bookman Old Style" pitchFamily="18" charset="0"/>
              </a:rPr>
              <a:t>NOTARIAS</a:t>
            </a:r>
            <a:endParaRPr lang="en-US" sz="400" b="1" dirty="0">
              <a:solidFill>
                <a:srgbClr val="691C32"/>
              </a:solidFill>
              <a:latin typeface="Bookman Old Style" pitchFamily="18" charset="0"/>
            </a:endParaRPr>
          </a:p>
        </p:txBody>
      </p:sp>
      <p:sp>
        <p:nvSpPr>
          <p:cNvPr id="612" name="Line 122">
            <a:extLst>
              <a:ext uri="{FF2B5EF4-FFF2-40B4-BE49-F238E27FC236}">
                <a16:creationId xmlns:a16="http://schemas.microsoft.com/office/drawing/2014/main" id="{733BCDD5-B8E6-45D5-8DFC-3D934CDDB767}"/>
              </a:ext>
            </a:extLst>
          </p:cNvPr>
          <p:cNvSpPr>
            <a:spLocks noChangeShapeType="1"/>
          </p:cNvSpPr>
          <p:nvPr/>
        </p:nvSpPr>
        <p:spPr bwMode="auto">
          <a:xfrm>
            <a:off x="9376808" y="4229904"/>
            <a:ext cx="0" cy="1210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ES_tradnl">
              <a:solidFill>
                <a:srgbClr val="691C32"/>
              </a:solidFill>
            </a:endParaRPr>
          </a:p>
        </p:txBody>
      </p:sp>
      <p:sp>
        <p:nvSpPr>
          <p:cNvPr id="613" name="Text Box 123">
            <a:extLst>
              <a:ext uri="{FF2B5EF4-FFF2-40B4-BE49-F238E27FC236}">
                <a16:creationId xmlns:a16="http://schemas.microsoft.com/office/drawing/2014/main" id="{F780088B-323F-475F-8E41-A8136F6389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01270" y="4330171"/>
            <a:ext cx="653348" cy="40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704" tIns="47352" rIns="94704" bIns="47352">
            <a:noAutofit/>
          </a:bodyPr>
          <a:lstStyle/>
          <a:p>
            <a:pPr algn="ctr" defTabSz="947295"/>
            <a:r>
              <a:rPr lang="en-US" sz="400" b="1" dirty="0" err="1">
                <a:solidFill>
                  <a:srgbClr val="691C32"/>
                </a:solidFill>
                <a:latin typeface="Bookman Old Style" pitchFamily="18" charset="0"/>
              </a:rPr>
              <a:t>DIRECCION</a:t>
            </a:r>
            <a:r>
              <a:rPr lang="en-US" sz="400" b="1" dirty="0">
                <a:solidFill>
                  <a:srgbClr val="691C32"/>
                </a:solidFill>
                <a:latin typeface="Bookman Old Style" pitchFamily="18" charset="0"/>
              </a:rPr>
              <a:t> DEL </a:t>
            </a:r>
            <a:r>
              <a:rPr lang="en-US" sz="400" b="1" dirty="0" err="1">
                <a:solidFill>
                  <a:srgbClr val="691C32"/>
                </a:solidFill>
                <a:latin typeface="Bookman Old Style" pitchFamily="18" charset="0"/>
              </a:rPr>
              <a:t>REGISTRO</a:t>
            </a:r>
            <a:r>
              <a:rPr lang="en-US" sz="400" b="1" dirty="0">
                <a:solidFill>
                  <a:srgbClr val="691C32"/>
                </a:solidFill>
                <a:latin typeface="Bookman Old Style" pitchFamily="18" charset="0"/>
              </a:rPr>
              <a:t> </a:t>
            </a:r>
            <a:r>
              <a:rPr lang="en-US" sz="400" b="1" dirty="0" err="1">
                <a:solidFill>
                  <a:srgbClr val="691C32"/>
                </a:solidFill>
                <a:latin typeface="Bookman Old Style" pitchFamily="18" charset="0"/>
              </a:rPr>
              <a:t>PUBLICO</a:t>
            </a:r>
            <a:r>
              <a:rPr lang="en-US" sz="400" b="1" dirty="0">
                <a:solidFill>
                  <a:srgbClr val="691C32"/>
                </a:solidFill>
                <a:latin typeface="Bookman Old Style" pitchFamily="18" charset="0"/>
              </a:rPr>
              <a:t> DE LA </a:t>
            </a:r>
            <a:r>
              <a:rPr lang="en-US" sz="400" b="1" dirty="0" err="1">
                <a:solidFill>
                  <a:srgbClr val="691C32"/>
                </a:solidFill>
                <a:latin typeface="Bookman Old Style" pitchFamily="18" charset="0"/>
              </a:rPr>
              <a:t>PROPIEDAD</a:t>
            </a:r>
            <a:r>
              <a:rPr lang="en-US" sz="400" b="1" dirty="0">
                <a:solidFill>
                  <a:srgbClr val="691C32"/>
                </a:solidFill>
                <a:latin typeface="Bookman Old Style" pitchFamily="18" charset="0"/>
              </a:rPr>
              <a:t> Y DE COMERCIO</a:t>
            </a:r>
          </a:p>
        </p:txBody>
      </p:sp>
      <p:sp>
        <p:nvSpPr>
          <p:cNvPr id="614" name="Text Box 126">
            <a:extLst>
              <a:ext uri="{FF2B5EF4-FFF2-40B4-BE49-F238E27FC236}">
                <a16:creationId xmlns:a16="http://schemas.microsoft.com/office/drawing/2014/main" id="{369BFA6E-DB53-41B8-A4D6-3D9071DC92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29854" y="4356643"/>
            <a:ext cx="632077" cy="34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4704" tIns="47352" rIns="94704" bIns="47352">
            <a:spAutoFit/>
          </a:bodyPr>
          <a:lstStyle/>
          <a:p>
            <a:pPr algn="ctr" defTabSz="947295"/>
            <a:r>
              <a:rPr lang="en-US" sz="400" b="1" dirty="0" err="1">
                <a:solidFill>
                  <a:srgbClr val="691C32"/>
                </a:solidFill>
                <a:latin typeface="Bookman Old Style" pitchFamily="18" charset="0"/>
              </a:rPr>
              <a:t>DIRECCION</a:t>
            </a:r>
            <a:r>
              <a:rPr lang="en-US" sz="400" b="1" dirty="0">
                <a:solidFill>
                  <a:srgbClr val="691C32"/>
                </a:solidFill>
                <a:latin typeface="Bookman Old Style" pitchFamily="18" charset="0"/>
              </a:rPr>
              <a:t> DE </a:t>
            </a:r>
            <a:r>
              <a:rPr lang="en-US" sz="400" b="1" dirty="0" err="1">
                <a:solidFill>
                  <a:srgbClr val="691C32"/>
                </a:solidFill>
                <a:latin typeface="Bookman Old Style" pitchFamily="18" charset="0"/>
              </a:rPr>
              <a:t>ATENCION</a:t>
            </a:r>
            <a:r>
              <a:rPr lang="en-US" sz="400" b="1" dirty="0">
                <a:solidFill>
                  <a:srgbClr val="691C32"/>
                </a:solidFill>
                <a:latin typeface="Bookman Old Style" pitchFamily="18" charset="0"/>
              </a:rPr>
              <a:t> A LOS </a:t>
            </a:r>
            <a:r>
              <a:rPr lang="en-US" sz="400" b="1" dirty="0" err="1">
                <a:solidFill>
                  <a:srgbClr val="691C32"/>
                </a:solidFill>
                <a:latin typeface="Bookman Old Style" pitchFamily="18" charset="0"/>
              </a:rPr>
              <a:t>ASUNTOS</a:t>
            </a:r>
            <a:r>
              <a:rPr lang="en-US" sz="400" b="1" dirty="0">
                <a:solidFill>
                  <a:srgbClr val="691C32"/>
                </a:solidFill>
                <a:latin typeface="Bookman Old Style" pitchFamily="18" charset="0"/>
              </a:rPr>
              <a:t> DE JUSTICIA</a:t>
            </a:r>
          </a:p>
        </p:txBody>
      </p:sp>
      <p:sp>
        <p:nvSpPr>
          <p:cNvPr id="615" name="Text Box 128">
            <a:extLst>
              <a:ext uri="{FF2B5EF4-FFF2-40B4-BE49-F238E27FC236}">
                <a16:creationId xmlns:a16="http://schemas.microsoft.com/office/drawing/2014/main" id="{66670A87-6128-4586-83B8-75BA048AB1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29451" y="4344437"/>
            <a:ext cx="657428" cy="34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4704" tIns="47352" rIns="94704" bIns="47352">
            <a:spAutoFit/>
          </a:bodyPr>
          <a:lstStyle/>
          <a:p>
            <a:pPr algn="ctr" defTabSz="947295"/>
            <a:r>
              <a:rPr lang="en-US" sz="400" b="1" dirty="0" err="1">
                <a:solidFill>
                  <a:srgbClr val="691C32"/>
                </a:solidFill>
                <a:latin typeface="Bookman Old Style" pitchFamily="18" charset="0"/>
              </a:rPr>
              <a:t>DIRECCION</a:t>
            </a:r>
            <a:r>
              <a:rPr lang="en-US" sz="400" b="1" dirty="0">
                <a:solidFill>
                  <a:srgbClr val="691C32"/>
                </a:solidFill>
                <a:latin typeface="Bookman Old Style" pitchFamily="18" charset="0"/>
              </a:rPr>
              <a:t> DE </a:t>
            </a:r>
            <a:r>
              <a:rPr lang="en-US" sz="400" b="1" dirty="0" err="1">
                <a:solidFill>
                  <a:srgbClr val="691C32"/>
                </a:solidFill>
                <a:latin typeface="Bookman Old Style" pitchFamily="18" charset="0"/>
              </a:rPr>
              <a:t>ATENCION</a:t>
            </a:r>
            <a:r>
              <a:rPr lang="en-US" sz="400" b="1" dirty="0">
                <a:solidFill>
                  <a:srgbClr val="691C32"/>
                </a:solidFill>
                <a:latin typeface="Bookman Old Style" pitchFamily="18" charset="0"/>
              </a:rPr>
              <a:t> DE </a:t>
            </a:r>
            <a:r>
              <a:rPr lang="en-US" sz="400" b="1" dirty="0" err="1">
                <a:solidFill>
                  <a:srgbClr val="691C32"/>
                </a:solidFill>
                <a:latin typeface="Bookman Old Style" pitchFamily="18" charset="0"/>
              </a:rPr>
              <a:t>ASUNTOS</a:t>
            </a:r>
            <a:r>
              <a:rPr lang="en-US" sz="400" b="1" dirty="0">
                <a:solidFill>
                  <a:srgbClr val="691C32"/>
                </a:solidFill>
                <a:latin typeface="Bookman Old Style" pitchFamily="18" charset="0"/>
              </a:rPr>
              <a:t> </a:t>
            </a:r>
            <a:r>
              <a:rPr lang="en-US" sz="400" b="1" dirty="0" err="1">
                <a:solidFill>
                  <a:srgbClr val="691C32"/>
                </a:solidFill>
                <a:latin typeface="Bookman Old Style" pitchFamily="18" charset="0"/>
              </a:rPr>
              <a:t>RELIGIOSOS</a:t>
            </a:r>
            <a:endParaRPr lang="en-US" sz="400" b="1" dirty="0">
              <a:solidFill>
                <a:srgbClr val="691C32"/>
              </a:solidFill>
              <a:latin typeface="Bookman Old Style" pitchFamily="18" charset="0"/>
            </a:endParaRPr>
          </a:p>
        </p:txBody>
      </p:sp>
      <p:sp>
        <p:nvSpPr>
          <p:cNvPr id="616" name="Line 129">
            <a:extLst>
              <a:ext uri="{FF2B5EF4-FFF2-40B4-BE49-F238E27FC236}">
                <a16:creationId xmlns:a16="http://schemas.microsoft.com/office/drawing/2014/main" id="{085DBD83-9F2F-40DB-A335-8792D2107D3F}"/>
              </a:ext>
            </a:extLst>
          </p:cNvPr>
          <p:cNvSpPr>
            <a:spLocks noChangeShapeType="1"/>
          </p:cNvSpPr>
          <p:nvPr/>
        </p:nvSpPr>
        <p:spPr bwMode="auto">
          <a:xfrm>
            <a:off x="6862848" y="4224650"/>
            <a:ext cx="0" cy="12739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ES_tradnl">
              <a:solidFill>
                <a:srgbClr val="691C32"/>
              </a:solidFill>
            </a:endParaRPr>
          </a:p>
        </p:txBody>
      </p:sp>
      <p:sp>
        <p:nvSpPr>
          <p:cNvPr id="617" name="Text Box 131">
            <a:extLst>
              <a:ext uri="{FF2B5EF4-FFF2-40B4-BE49-F238E27FC236}">
                <a16:creationId xmlns:a16="http://schemas.microsoft.com/office/drawing/2014/main" id="{3A8AAD01-9A30-49DB-80F0-9EDE7AB9D7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57814" y="3557516"/>
            <a:ext cx="651233" cy="280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704" tIns="47352" rIns="94704" bIns="47352">
            <a:noAutofit/>
          </a:bodyPr>
          <a:lstStyle/>
          <a:p>
            <a:pPr algn="ctr" defTabSz="947295"/>
            <a:r>
              <a:rPr lang="en-US" sz="400" b="1" dirty="0" err="1">
                <a:solidFill>
                  <a:srgbClr val="691C32"/>
                </a:solidFill>
                <a:latin typeface="Bookman Old Style" pitchFamily="18" charset="0"/>
              </a:rPr>
              <a:t>SUBSECRETARIA</a:t>
            </a:r>
            <a:r>
              <a:rPr lang="en-US" sz="400" b="1" dirty="0">
                <a:solidFill>
                  <a:srgbClr val="691C32"/>
                </a:solidFill>
                <a:latin typeface="Bookman Old Style" pitchFamily="18" charset="0"/>
              </a:rPr>
              <a:t> DE </a:t>
            </a:r>
            <a:r>
              <a:rPr lang="en-US" sz="400" b="1" dirty="0" err="1">
                <a:solidFill>
                  <a:srgbClr val="691C32"/>
                </a:solidFill>
                <a:latin typeface="Bookman Old Style" pitchFamily="18" charset="0"/>
              </a:rPr>
              <a:t>SERVICIOS</a:t>
            </a:r>
            <a:r>
              <a:rPr lang="en-US" sz="400" b="1" dirty="0">
                <a:solidFill>
                  <a:srgbClr val="691C32"/>
                </a:solidFill>
                <a:latin typeface="Bookman Old Style" pitchFamily="18" charset="0"/>
              </a:rPr>
              <a:t> DE </a:t>
            </a:r>
            <a:r>
              <a:rPr lang="en-US" sz="400" b="1" dirty="0" err="1">
                <a:solidFill>
                  <a:srgbClr val="691C32"/>
                </a:solidFill>
                <a:latin typeface="Bookman Old Style" pitchFamily="18" charset="0"/>
              </a:rPr>
              <a:t>GOBIERNO</a:t>
            </a:r>
            <a:endParaRPr lang="en-US" sz="400" b="1" dirty="0">
              <a:solidFill>
                <a:srgbClr val="691C32"/>
              </a:solidFill>
              <a:latin typeface="Bookman Old Style" pitchFamily="18" charset="0"/>
            </a:endParaRPr>
          </a:p>
        </p:txBody>
      </p:sp>
      <p:sp>
        <p:nvSpPr>
          <p:cNvPr id="618" name="Line 133">
            <a:extLst>
              <a:ext uri="{FF2B5EF4-FFF2-40B4-BE49-F238E27FC236}">
                <a16:creationId xmlns:a16="http://schemas.microsoft.com/office/drawing/2014/main" id="{6843BD91-5BBE-4DB9-B620-C8A32B67AE2D}"/>
              </a:ext>
            </a:extLst>
          </p:cNvPr>
          <p:cNvSpPr>
            <a:spLocks noChangeShapeType="1"/>
          </p:cNvSpPr>
          <p:nvPr/>
        </p:nvSpPr>
        <p:spPr bwMode="auto">
          <a:xfrm>
            <a:off x="9376813" y="4229904"/>
            <a:ext cx="1213236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ES_tradnl">
              <a:solidFill>
                <a:srgbClr val="691C32"/>
              </a:solidFill>
            </a:endParaRPr>
          </a:p>
        </p:txBody>
      </p:sp>
      <p:sp>
        <p:nvSpPr>
          <p:cNvPr id="619" name="Line 134">
            <a:extLst>
              <a:ext uri="{FF2B5EF4-FFF2-40B4-BE49-F238E27FC236}">
                <a16:creationId xmlns:a16="http://schemas.microsoft.com/office/drawing/2014/main" id="{EC810FB8-3AFA-4B9C-A507-E593ACE2E167}"/>
              </a:ext>
            </a:extLst>
          </p:cNvPr>
          <p:cNvSpPr>
            <a:spLocks noChangeShapeType="1"/>
          </p:cNvSpPr>
          <p:nvPr/>
        </p:nvSpPr>
        <p:spPr bwMode="auto">
          <a:xfrm>
            <a:off x="9993630" y="4229905"/>
            <a:ext cx="0" cy="118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ES_tradnl">
              <a:solidFill>
                <a:srgbClr val="691C32"/>
              </a:solidFill>
            </a:endParaRPr>
          </a:p>
        </p:txBody>
      </p:sp>
      <p:sp>
        <p:nvSpPr>
          <p:cNvPr id="620" name="Text Box 135">
            <a:extLst>
              <a:ext uri="{FF2B5EF4-FFF2-40B4-BE49-F238E27FC236}">
                <a16:creationId xmlns:a16="http://schemas.microsoft.com/office/drawing/2014/main" id="{DE66402F-1D8B-4742-A212-EEBA6C1A10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01879" y="4341578"/>
            <a:ext cx="725236" cy="34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704" tIns="47352" rIns="94704" bIns="47352">
            <a:spAutoFit/>
          </a:bodyPr>
          <a:lstStyle/>
          <a:p>
            <a:pPr algn="ctr" defTabSz="947295"/>
            <a:r>
              <a:rPr lang="en-US" sz="400" b="1" dirty="0">
                <a:solidFill>
                  <a:srgbClr val="691C32"/>
                </a:solidFill>
                <a:latin typeface="Bookman Old Style" pitchFamily="18" charset="0"/>
              </a:rPr>
              <a:t>DIRECCION</a:t>
            </a:r>
            <a:r>
              <a:rPr lang="es-MX" sz="400" b="1" dirty="0">
                <a:solidFill>
                  <a:srgbClr val="691C32"/>
                </a:solidFill>
                <a:latin typeface="Bookman Old Style" pitchFamily="18" charset="0"/>
              </a:rPr>
              <a:t> DE </a:t>
            </a:r>
            <a:r>
              <a:rPr lang="en-US" sz="400" b="1" dirty="0">
                <a:solidFill>
                  <a:srgbClr val="691C32"/>
                </a:solidFill>
                <a:latin typeface="Bookman Old Style" pitchFamily="18" charset="0"/>
              </a:rPr>
              <a:t>ENLACE MUNICIPAL E </a:t>
            </a:r>
            <a:r>
              <a:rPr lang="en-US" sz="400" b="1" dirty="0" err="1">
                <a:solidFill>
                  <a:srgbClr val="691C32"/>
                </a:solidFill>
                <a:latin typeface="Bookman Old Style" pitchFamily="18" charset="0"/>
              </a:rPr>
              <a:t>INTERESTATAL</a:t>
            </a:r>
            <a:endParaRPr lang="en-US" sz="400" dirty="0">
              <a:solidFill>
                <a:srgbClr val="691C32"/>
              </a:solidFill>
              <a:latin typeface="Bookman Old Style" pitchFamily="18" charset="0"/>
            </a:endParaRPr>
          </a:p>
        </p:txBody>
      </p:sp>
      <p:sp>
        <p:nvSpPr>
          <p:cNvPr id="621" name="Line 136">
            <a:extLst>
              <a:ext uri="{FF2B5EF4-FFF2-40B4-BE49-F238E27FC236}">
                <a16:creationId xmlns:a16="http://schemas.microsoft.com/office/drawing/2014/main" id="{F198D74D-0524-4C1F-A888-296004136124}"/>
              </a:ext>
            </a:extLst>
          </p:cNvPr>
          <p:cNvSpPr>
            <a:spLocks noChangeShapeType="1"/>
          </p:cNvSpPr>
          <p:nvPr/>
        </p:nvSpPr>
        <p:spPr bwMode="auto">
          <a:xfrm>
            <a:off x="3670093" y="4219678"/>
            <a:ext cx="0" cy="11768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ES_tradnl">
              <a:solidFill>
                <a:srgbClr val="691C32"/>
              </a:solidFill>
            </a:endParaRPr>
          </a:p>
        </p:txBody>
      </p:sp>
      <p:sp>
        <p:nvSpPr>
          <p:cNvPr id="622" name="Line 140">
            <a:extLst>
              <a:ext uri="{FF2B5EF4-FFF2-40B4-BE49-F238E27FC236}">
                <a16:creationId xmlns:a16="http://schemas.microsoft.com/office/drawing/2014/main" id="{55065177-CC3D-41C3-9106-9720FD40EAA7}"/>
              </a:ext>
            </a:extLst>
          </p:cNvPr>
          <p:cNvSpPr>
            <a:spLocks noChangeShapeType="1"/>
          </p:cNvSpPr>
          <p:nvPr/>
        </p:nvSpPr>
        <p:spPr bwMode="auto">
          <a:xfrm>
            <a:off x="9993822" y="4013651"/>
            <a:ext cx="0" cy="21691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ES_tradnl">
              <a:solidFill>
                <a:srgbClr val="691C32"/>
              </a:solidFill>
            </a:endParaRPr>
          </a:p>
        </p:txBody>
      </p:sp>
      <p:sp>
        <p:nvSpPr>
          <p:cNvPr id="623" name="Line 141">
            <a:extLst>
              <a:ext uri="{FF2B5EF4-FFF2-40B4-BE49-F238E27FC236}">
                <a16:creationId xmlns:a16="http://schemas.microsoft.com/office/drawing/2014/main" id="{33124756-7309-42DE-B605-0EE58F6D0ABE}"/>
              </a:ext>
            </a:extLst>
          </p:cNvPr>
          <p:cNvSpPr>
            <a:spLocks noChangeShapeType="1"/>
          </p:cNvSpPr>
          <p:nvPr/>
        </p:nvSpPr>
        <p:spPr bwMode="auto">
          <a:xfrm>
            <a:off x="3062201" y="4219678"/>
            <a:ext cx="0" cy="11768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ES_tradnl">
              <a:solidFill>
                <a:srgbClr val="691C32"/>
              </a:solidFill>
            </a:endParaRPr>
          </a:p>
        </p:txBody>
      </p:sp>
      <p:sp>
        <p:nvSpPr>
          <p:cNvPr id="624" name="Text Box 142">
            <a:extLst>
              <a:ext uri="{FF2B5EF4-FFF2-40B4-BE49-F238E27FC236}">
                <a16:creationId xmlns:a16="http://schemas.microsoft.com/office/drawing/2014/main" id="{B82FF908-89C8-4570-8951-E061A6D178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94896" y="4346341"/>
            <a:ext cx="749538" cy="34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4704" tIns="47352" rIns="94704" bIns="47352">
            <a:spAutoFit/>
          </a:bodyPr>
          <a:lstStyle/>
          <a:p>
            <a:pPr algn="ctr" defTabSz="947295"/>
            <a:r>
              <a:rPr lang="en-US" sz="400" b="1" dirty="0">
                <a:solidFill>
                  <a:srgbClr val="691C32"/>
                </a:solidFill>
                <a:latin typeface="Bookman Old Style" pitchFamily="18" charset="0"/>
              </a:rPr>
              <a:t>DIRECCION </a:t>
            </a:r>
            <a:r>
              <a:rPr lang="es-MX" sz="400" b="1" dirty="0">
                <a:solidFill>
                  <a:srgbClr val="691C32"/>
                </a:solidFill>
                <a:latin typeface="Bookman Old Style" pitchFamily="18" charset="0"/>
              </a:rPr>
              <a:t>DE</a:t>
            </a:r>
            <a:r>
              <a:rPr lang="en-US" sz="400" b="1" dirty="0">
                <a:solidFill>
                  <a:srgbClr val="691C32"/>
                </a:solidFill>
                <a:latin typeface="Bookman Old Style" pitchFamily="18" charset="0"/>
              </a:rPr>
              <a:t> GESTION Y </a:t>
            </a:r>
            <a:r>
              <a:rPr lang="en-US" sz="400" b="1" dirty="0" err="1">
                <a:solidFill>
                  <a:srgbClr val="691C32"/>
                </a:solidFill>
                <a:latin typeface="Bookman Old Style" pitchFamily="18" charset="0"/>
              </a:rPr>
              <a:t>ASISTENCIA</a:t>
            </a:r>
            <a:r>
              <a:rPr lang="en-US" sz="400" b="1" dirty="0">
                <a:solidFill>
                  <a:srgbClr val="691C32"/>
                </a:solidFill>
                <a:latin typeface="Bookman Old Style" pitchFamily="18" charset="0"/>
              </a:rPr>
              <a:t> DE </a:t>
            </a:r>
            <a:r>
              <a:rPr lang="en-US" sz="400" b="1" dirty="0" err="1">
                <a:solidFill>
                  <a:srgbClr val="691C32"/>
                </a:solidFill>
                <a:latin typeface="Bookman Old Style" pitchFamily="18" charset="0"/>
              </a:rPr>
              <a:t>GRUPOS</a:t>
            </a:r>
            <a:r>
              <a:rPr lang="en-US" sz="400" b="1" dirty="0">
                <a:solidFill>
                  <a:srgbClr val="691C32"/>
                </a:solidFill>
                <a:latin typeface="Bookman Old Style" pitchFamily="18" charset="0"/>
              </a:rPr>
              <a:t> </a:t>
            </a:r>
            <a:r>
              <a:rPr lang="en-US" sz="400" b="1" dirty="0" err="1">
                <a:solidFill>
                  <a:srgbClr val="691C32"/>
                </a:solidFill>
                <a:latin typeface="Bookman Old Style" pitchFamily="18" charset="0"/>
              </a:rPr>
              <a:t>SOCIALES</a:t>
            </a:r>
            <a:endParaRPr lang="en-US" sz="400" b="1" dirty="0">
              <a:solidFill>
                <a:srgbClr val="691C32"/>
              </a:solidFill>
              <a:latin typeface="Bookman Old Style" pitchFamily="18" charset="0"/>
            </a:endParaRPr>
          </a:p>
        </p:txBody>
      </p:sp>
      <p:sp>
        <p:nvSpPr>
          <p:cNvPr id="625" name="Rectangle 143">
            <a:extLst>
              <a:ext uri="{FF2B5EF4-FFF2-40B4-BE49-F238E27FC236}">
                <a16:creationId xmlns:a16="http://schemas.microsoft.com/office/drawing/2014/main" id="{8A3486B9-C093-4103-913A-383EB422F7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22895" y="4350931"/>
            <a:ext cx="579344" cy="448252"/>
          </a:xfrm>
          <a:prstGeom prst="rect">
            <a:avLst/>
          </a:prstGeom>
          <a:noFill/>
          <a:ln w="9525">
            <a:solidFill>
              <a:srgbClr val="691C3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691C32"/>
              </a:solidFill>
            </a:endParaRPr>
          </a:p>
        </p:txBody>
      </p:sp>
      <p:sp>
        <p:nvSpPr>
          <p:cNvPr id="626" name="Text Box 144">
            <a:extLst>
              <a:ext uri="{FF2B5EF4-FFF2-40B4-BE49-F238E27FC236}">
                <a16:creationId xmlns:a16="http://schemas.microsoft.com/office/drawing/2014/main" id="{16088529-A1F2-4C8A-B0EB-E62FD8122E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76611" y="4370123"/>
            <a:ext cx="621632" cy="280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704" tIns="47352" rIns="94704" bIns="47352">
            <a:noAutofit/>
          </a:bodyPr>
          <a:lstStyle/>
          <a:p>
            <a:pPr algn="ctr" defTabSz="947295"/>
            <a:r>
              <a:rPr lang="en-US" sz="400" b="1" dirty="0" err="1">
                <a:solidFill>
                  <a:srgbClr val="691C32"/>
                </a:solidFill>
                <a:latin typeface="Bookman Old Style" pitchFamily="18" charset="0"/>
              </a:rPr>
              <a:t>DIRECCION</a:t>
            </a:r>
            <a:r>
              <a:rPr lang="en-US" sz="400" b="1" dirty="0">
                <a:solidFill>
                  <a:srgbClr val="691C32"/>
                </a:solidFill>
                <a:latin typeface="Bookman Old Style" pitchFamily="18" charset="0"/>
              </a:rPr>
              <a:t> DEL </a:t>
            </a:r>
            <a:r>
              <a:rPr lang="en-US" sz="400" b="1" dirty="0" err="1">
                <a:solidFill>
                  <a:srgbClr val="691C32"/>
                </a:solidFill>
                <a:latin typeface="Bookman Old Style" pitchFamily="18" charset="0"/>
              </a:rPr>
              <a:t>REGISTRO</a:t>
            </a:r>
            <a:r>
              <a:rPr lang="en-US" sz="400" b="1" dirty="0">
                <a:solidFill>
                  <a:srgbClr val="691C32"/>
                </a:solidFill>
                <a:latin typeface="Bookman Old Style" pitchFamily="18" charset="0"/>
              </a:rPr>
              <a:t> CIVIL</a:t>
            </a:r>
          </a:p>
        </p:txBody>
      </p:sp>
      <p:sp>
        <p:nvSpPr>
          <p:cNvPr id="627" name="Line 145">
            <a:extLst>
              <a:ext uri="{FF2B5EF4-FFF2-40B4-BE49-F238E27FC236}">
                <a16:creationId xmlns:a16="http://schemas.microsoft.com/office/drawing/2014/main" id="{B2DC110C-C35A-44B9-9F5E-BD7C293677A6}"/>
              </a:ext>
            </a:extLst>
          </p:cNvPr>
          <p:cNvSpPr>
            <a:spLocks noChangeShapeType="1"/>
          </p:cNvSpPr>
          <p:nvPr/>
        </p:nvSpPr>
        <p:spPr bwMode="auto">
          <a:xfrm>
            <a:off x="10590551" y="4229907"/>
            <a:ext cx="0" cy="12102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ES_tradnl">
              <a:solidFill>
                <a:srgbClr val="691C32"/>
              </a:solidFill>
            </a:endParaRPr>
          </a:p>
        </p:txBody>
      </p:sp>
      <p:sp>
        <p:nvSpPr>
          <p:cNvPr id="628" name="Rectangle 177">
            <a:extLst>
              <a:ext uri="{FF2B5EF4-FFF2-40B4-BE49-F238E27FC236}">
                <a16:creationId xmlns:a16="http://schemas.microsoft.com/office/drawing/2014/main" id="{E2174DD9-32C1-4D0F-AD48-69DFE7791D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019201" y="3566097"/>
            <a:ext cx="581458" cy="446136"/>
          </a:xfrm>
          <a:prstGeom prst="rect">
            <a:avLst/>
          </a:prstGeom>
          <a:noFill/>
          <a:ln w="9525">
            <a:solidFill>
              <a:srgbClr val="691C3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691C32"/>
              </a:solidFill>
            </a:endParaRPr>
          </a:p>
        </p:txBody>
      </p:sp>
      <p:sp>
        <p:nvSpPr>
          <p:cNvPr id="629" name="Text Box 178">
            <a:extLst>
              <a:ext uri="{FF2B5EF4-FFF2-40B4-BE49-F238E27FC236}">
                <a16:creationId xmlns:a16="http://schemas.microsoft.com/office/drawing/2014/main" id="{A1554BA6-748B-4670-9573-39BF87A027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989413" y="3593382"/>
            <a:ext cx="651233" cy="2802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704" tIns="47352" rIns="94704" bIns="47352">
            <a:spAutoFit/>
          </a:bodyPr>
          <a:lstStyle/>
          <a:p>
            <a:pPr algn="ctr" defTabSz="947295"/>
            <a:r>
              <a:rPr lang="en-US" sz="400" b="1" dirty="0">
                <a:solidFill>
                  <a:srgbClr val="691C32"/>
                </a:solidFill>
                <a:latin typeface="Bookman Old Style" pitchFamily="18" charset="0"/>
              </a:rPr>
              <a:t>SUBSECRETARIA DE DERECHOS HUMANOS</a:t>
            </a:r>
          </a:p>
        </p:txBody>
      </p:sp>
      <p:sp>
        <p:nvSpPr>
          <p:cNvPr id="630" name="Rectangle 182">
            <a:extLst>
              <a:ext uri="{FF2B5EF4-FFF2-40B4-BE49-F238E27FC236}">
                <a16:creationId xmlns:a16="http://schemas.microsoft.com/office/drawing/2014/main" id="{4D4B8C0F-61D3-4039-B658-0647F83404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90159" y="4348078"/>
            <a:ext cx="579344" cy="446136"/>
          </a:xfrm>
          <a:prstGeom prst="rect">
            <a:avLst/>
          </a:prstGeom>
          <a:noFill/>
          <a:ln w="9525">
            <a:solidFill>
              <a:srgbClr val="691C3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691C32"/>
              </a:solidFill>
            </a:endParaRPr>
          </a:p>
        </p:txBody>
      </p:sp>
      <p:sp>
        <p:nvSpPr>
          <p:cNvPr id="631" name="Text Box 183">
            <a:extLst>
              <a:ext uri="{FF2B5EF4-FFF2-40B4-BE49-F238E27FC236}">
                <a16:creationId xmlns:a16="http://schemas.microsoft.com/office/drawing/2014/main" id="{EA8AF50E-612E-4AD9-B21E-CD6708EF56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99690" y="4359893"/>
            <a:ext cx="597851" cy="34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4704" tIns="47352" rIns="94704" bIns="47352">
            <a:spAutoFit/>
          </a:bodyPr>
          <a:lstStyle/>
          <a:p>
            <a:pPr algn="ctr" defTabSz="947295"/>
            <a:r>
              <a:rPr lang="en-US" sz="400" b="1" dirty="0">
                <a:solidFill>
                  <a:srgbClr val="691C32"/>
                </a:solidFill>
                <a:latin typeface="Bookman Old Style" pitchFamily="18" charset="0"/>
              </a:rPr>
              <a:t>DIRECCION ESTATAL D</a:t>
            </a:r>
            <a:r>
              <a:rPr lang="es-MX" sz="400" b="1" dirty="0">
                <a:solidFill>
                  <a:srgbClr val="691C32"/>
                </a:solidFill>
                <a:latin typeface="Bookman Old Style" pitchFamily="18" charset="0"/>
              </a:rPr>
              <a:t>E DEFENSORIA PUBLICA</a:t>
            </a:r>
            <a:endParaRPr lang="en-US" sz="400" b="1" dirty="0">
              <a:solidFill>
                <a:srgbClr val="691C32"/>
              </a:solidFill>
              <a:latin typeface="Bookman Old Style" pitchFamily="18" charset="0"/>
            </a:endParaRPr>
          </a:p>
        </p:txBody>
      </p:sp>
      <p:sp>
        <p:nvSpPr>
          <p:cNvPr id="632" name="Line 184">
            <a:extLst>
              <a:ext uri="{FF2B5EF4-FFF2-40B4-BE49-F238E27FC236}">
                <a16:creationId xmlns:a16="http://schemas.microsoft.com/office/drawing/2014/main" id="{949F0D8F-A167-4480-B0F1-8E99FFCD7604}"/>
              </a:ext>
            </a:extLst>
          </p:cNvPr>
          <p:cNvSpPr>
            <a:spLocks noChangeShapeType="1"/>
          </p:cNvSpPr>
          <p:nvPr/>
        </p:nvSpPr>
        <p:spPr bwMode="auto">
          <a:xfrm>
            <a:off x="8090414" y="4223987"/>
            <a:ext cx="0" cy="11701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ES_tradnl">
              <a:solidFill>
                <a:srgbClr val="691C32"/>
              </a:solidFill>
            </a:endParaRPr>
          </a:p>
        </p:txBody>
      </p:sp>
      <p:sp>
        <p:nvSpPr>
          <p:cNvPr id="633" name="Rectangle 187">
            <a:extLst>
              <a:ext uri="{FF2B5EF4-FFF2-40B4-BE49-F238E27FC236}">
                <a16:creationId xmlns:a16="http://schemas.microsoft.com/office/drawing/2014/main" id="{1F3DB1D9-89EA-44CA-87B0-134DEE52ED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712144" y="4348440"/>
            <a:ext cx="579344" cy="446136"/>
          </a:xfrm>
          <a:prstGeom prst="rect">
            <a:avLst/>
          </a:prstGeom>
          <a:noFill/>
          <a:ln w="9525">
            <a:solidFill>
              <a:srgbClr val="691C3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691C32"/>
              </a:solidFill>
            </a:endParaRPr>
          </a:p>
        </p:txBody>
      </p:sp>
      <p:sp>
        <p:nvSpPr>
          <p:cNvPr id="634" name="Rectangle 188">
            <a:extLst>
              <a:ext uri="{FF2B5EF4-FFF2-40B4-BE49-F238E27FC236}">
                <a16:creationId xmlns:a16="http://schemas.microsoft.com/office/drawing/2014/main" id="{CC5359CF-5E68-46F2-91C3-CEAA790A4B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339143" y="4347478"/>
            <a:ext cx="581457" cy="448251"/>
          </a:xfrm>
          <a:prstGeom prst="rect">
            <a:avLst/>
          </a:prstGeom>
          <a:noFill/>
          <a:ln w="9525">
            <a:solidFill>
              <a:srgbClr val="691C3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691C32"/>
              </a:solidFill>
            </a:endParaRPr>
          </a:p>
        </p:txBody>
      </p:sp>
      <p:sp>
        <p:nvSpPr>
          <p:cNvPr id="635" name="Text Box 189">
            <a:extLst>
              <a:ext uri="{FF2B5EF4-FFF2-40B4-BE49-F238E27FC236}">
                <a16:creationId xmlns:a16="http://schemas.microsoft.com/office/drawing/2014/main" id="{1B1E8A3B-3E74-44E3-BD44-C39C986765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289687" y="4396566"/>
            <a:ext cx="725238" cy="2802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4704" tIns="47352" rIns="94704" bIns="47352">
            <a:spAutoFit/>
          </a:bodyPr>
          <a:lstStyle/>
          <a:p>
            <a:pPr algn="ctr" defTabSz="947295"/>
            <a:r>
              <a:rPr lang="en-US" sz="400" b="1" dirty="0">
                <a:solidFill>
                  <a:srgbClr val="691C32"/>
                </a:solidFill>
                <a:latin typeface="Bookman Old Style" pitchFamily="18" charset="0"/>
              </a:rPr>
              <a:t>SISTEMA </a:t>
            </a:r>
            <a:r>
              <a:rPr lang="en-US" sz="400" b="1" dirty="0" err="1">
                <a:solidFill>
                  <a:srgbClr val="691C32"/>
                </a:solidFill>
                <a:latin typeface="Bookman Old Style" pitchFamily="18" charset="0"/>
              </a:rPr>
              <a:t>ESTATAL</a:t>
            </a:r>
            <a:r>
              <a:rPr lang="en-US" sz="400" b="1" dirty="0">
                <a:solidFill>
                  <a:srgbClr val="691C32"/>
                </a:solidFill>
                <a:latin typeface="Bookman Old Style" pitchFamily="18" charset="0"/>
              </a:rPr>
              <a:t> DE </a:t>
            </a:r>
            <a:r>
              <a:rPr lang="en-US" sz="400" b="1" dirty="0" err="1">
                <a:solidFill>
                  <a:srgbClr val="691C32"/>
                </a:solidFill>
                <a:latin typeface="Bookman Old Style" pitchFamily="18" charset="0"/>
              </a:rPr>
              <a:t>ATENCION</a:t>
            </a:r>
            <a:r>
              <a:rPr lang="en-US" sz="400" b="1" dirty="0">
                <a:solidFill>
                  <a:srgbClr val="691C32"/>
                </a:solidFill>
                <a:latin typeface="Bookman Old Style" pitchFamily="18" charset="0"/>
              </a:rPr>
              <a:t> A </a:t>
            </a:r>
            <a:r>
              <a:rPr lang="en-US" sz="400" b="1" dirty="0" err="1">
                <a:solidFill>
                  <a:srgbClr val="691C32"/>
                </a:solidFill>
                <a:latin typeface="Bookman Old Style" pitchFamily="18" charset="0"/>
              </a:rPr>
              <a:t>PERIODISTAS</a:t>
            </a:r>
            <a:endParaRPr lang="en-US" sz="400" b="1" dirty="0">
              <a:solidFill>
                <a:srgbClr val="691C32"/>
              </a:solidFill>
              <a:latin typeface="Bookman Old Style" pitchFamily="18" charset="0"/>
            </a:endParaRPr>
          </a:p>
        </p:txBody>
      </p:sp>
      <p:sp>
        <p:nvSpPr>
          <p:cNvPr id="636" name="Text Box 190">
            <a:extLst>
              <a:ext uri="{FF2B5EF4-FFF2-40B4-BE49-F238E27FC236}">
                <a16:creationId xmlns:a16="http://schemas.microsoft.com/office/drawing/2014/main" id="{2A5591D8-D33E-48AF-9C9F-0AAC2015E8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28545" y="4345822"/>
            <a:ext cx="755014" cy="34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4704" tIns="47352" rIns="94704" bIns="47352">
            <a:spAutoFit/>
          </a:bodyPr>
          <a:lstStyle/>
          <a:p>
            <a:pPr algn="ctr" defTabSz="947295"/>
            <a:r>
              <a:rPr lang="en-US" sz="400" b="1" dirty="0">
                <a:solidFill>
                  <a:srgbClr val="691C32"/>
                </a:solidFill>
                <a:latin typeface="Bookman Old Style" pitchFamily="18" charset="0"/>
              </a:rPr>
              <a:t>DIRECCION DE </a:t>
            </a:r>
            <a:r>
              <a:rPr lang="en-US" sz="400" b="1" dirty="0" err="1">
                <a:solidFill>
                  <a:srgbClr val="691C32"/>
                </a:solidFill>
                <a:latin typeface="Bookman Old Style" pitchFamily="18" charset="0"/>
              </a:rPr>
              <a:t>SEGUIMIENTO</a:t>
            </a:r>
            <a:r>
              <a:rPr lang="en-US" sz="400" b="1" dirty="0">
                <a:solidFill>
                  <a:srgbClr val="691C32"/>
                </a:solidFill>
                <a:latin typeface="Bookman Old Style" pitchFamily="18" charset="0"/>
              </a:rPr>
              <a:t> DE </a:t>
            </a:r>
            <a:r>
              <a:rPr lang="en-US" sz="400" b="1" dirty="0" err="1">
                <a:solidFill>
                  <a:srgbClr val="691C32"/>
                </a:solidFill>
                <a:latin typeface="Bookman Old Style" pitchFamily="18" charset="0"/>
              </a:rPr>
              <a:t>RECOMENDACIONES</a:t>
            </a:r>
            <a:r>
              <a:rPr lang="en-US" sz="400" b="1" dirty="0">
                <a:solidFill>
                  <a:srgbClr val="691C32"/>
                </a:solidFill>
                <a:latin typeface="Bookman Old Style" pitchFamily="18" charset="0"/>
              </a:rPr>
              <a:t> Y </a:t>
            </a:r>
            <a:r>
              <a:rPr lang="en-US" sz="400" b="1" dirty="0" err="1">
                <a:solidFill>
                  <a:srgbClr val="691C32"/>
                </a:solidFill>
                <a:latin typeface="Bookman Old Style" pitchFamily="18" charset="0"/>
              </a:rPr>
              <a:t>QUEJAS</a:t>
            </a:r>
            <a:endParaRPr lang="en-US" sz="400" b="1" dirty="0">
              <a:solidFill>
                <a:srgbClr val="691C32"/>
              </a:solidFill>
              <a:latin typeface="Bookman Old Style" pitchFamily="18" charset="0"/>
            </a:endParaRPr>
          </a:p>
        </p:txBody>
      </p:sp>
      <p:sp>
        <p:nvSpPr>
          <p:cNvPr id="637" name="Line 191">
            <a:extLst>
              <a:ext uri="{FF2B5EF4-FFF2-40B4-BE49-F238E27FC236}">
                <a16:creationId xmlns:a16="http://schemas.microsoft.com/office/drawing/2014/main" id="{3313C711-3B83-4020-BC24-A12DB7DF33ED}"/>
              </a:ext>
            </a:extLst>
          </p:cNvPr>
          <p:cNvSpPr>
            <a:spLocks noChangeShapeType="1"/>
          </p:cNvSpPr>
          <p:nvPr/>
        </p:nvSpPr>
        <p:spPr bwMode="auto">
          <a:xfrm>
            <a:off x="12603517" y="4229145"/>
            <a:ext cx="0" cy="11549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ES_tradnl">
              <a:solidFill>
                <a:srgbClr val="691C32"/>
              </a:solidFill>
            </a:endParaRPr>
          </a:p>
        </p:txBody>
      </p:sp>
      <p:sp>
        <p:nvSpPr>
          <p:cNvPr id="638" name="Rectangle 266">
            <a:extLst>
              <a:ext uri="{FF2B5EF4-FFF2-40B4-BE49-F238E27FC236}">
                <a16:creationId xmlns:a16="http://schemas.microsoft.com/office/drawing/2014/main" id="{4AD0F2FB-FAB0-4EA9-A50F-8CB723AD53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64852" y="4341549"/>
            <a:ext cx="577231" cy="448251"/>
          </a:xfrm>
          <a:prstGeom prst="rect">
            <a:avLst/>
          </a:prstGeom>
          <a:noFill/>
          <a:ln w="9525">
            <a:solidFill>
              <a:srgbClr val="691C3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691C32"/>
              </a:solidFill>
            </a:endParaRPr>
          </a:p>
        </p:txBody>
      </p:sp>
      <p:sp>
        <p:nvSpPr>
          <p:cNvPr id="639" name="Text Box 267">
            <a:extLst>
              <a:ext uri="{FF2B5EF4-FFF2-40B4-BE49-F238E27FC236}">
                <a16:creationId xmlns:a16="http://schemas.microsoft.com/office/drawing/2014/main" id="{CA90EE3A-F641-4DBD-B551-1DF6ACC07F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10917" y="4349427"/>
            <a:ext cx="688802" cy="2802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4704" tIns="47352" rIns="94704" bIns="47352">
            <a:spAutoFit/>
          </a:bodyPr>
          <a:lstStyle/>
          <a:p>
            <a:pPr algn="ctr" defTabSz="947295"/>
            <a:r>
              <a:rPr lang="en-US" sz="400" b="1" dirty="0">
                <a:solidFill>
                  <a:srgbClr val="691C32"/>
                </a:solidFill>
                <a:latin typeface="Bookman Old Style" pitchFamily="18" charset="0"/>
              </a:rPr>
              <a:t>DIRECCION</a:t>
            </a:r>
            <a:r>
              <a:rPr lang="es-MX" sz="400" b="1" dirty="0">
                <a:solidFill>
                  <a:srgbClr val="691C32"/>
                </a:solidFill>
                <a:latin typeface="Bookman Old Style" pitchFamily="18" charset="0"/>
              </a:rPr>
              <a:t> </a:t>
            </a:r>
            <a:r>
              <a:rPr lang="en-US" sz="400" b="1" dirty="0">
                <a:solidFill>
                  <a:srgbClr val="691C32"/>
                </a:solidFill>
                <a:latin typeface="Bookman Old Style" pitchFamily="18" charset="0"/>
              </a:rPr>
              <a:t>DE </a:t>
            </a:r>
            <a:r>
              <a:rPr lang="en-US" sz="400" b="1" dirty="0" err="1">
                <a:solidFill>
                  <a:srgbClr val="691C32"/>
                </a:solidFill>
                <a:latin typeface="Bookman Old Style" pitchFamily="18" charset="0"/>
              </a:rPr>
              <a:t>VINCULACION</a:t>
            </a:r>
            <a:r>
              <a:rPr lang="en-US" sz="400" b="1" dirty="0">
                <a:solidFill>
                  <a:srgbClr val="691C32"/>
                </a:solidFill>
                <a:latin typeface="Bookman Old Style" pitchFamily="18" charset="0"/>
              </a:rPr>
              <a:t> </a:t>
            </a:r>
            <a:r>
              <a:rPr lang="en-US" sz="400" b="1" dirty="0" err="1">
                <a:solidFill>
                  <a:srgbClr val="691C32"/>
                </a:solidFill>
                <a:latin typeface="Bookman Old Style" pitchFamily="18" charset="0"/>
              </a:rPr>
              <a:t>GUBERNAMENTAL</a:t>
            </a:r>
            <a:endParaRPr lang="en-US" sz="400" b="1" dirty="0">
              <a:solidFill>
                <a:srgbClr val="691C32"/>
              </a:solidFill>
              <a:latin typeface="Bookman Old Style" pitchFamily="18" charset="0"/>
            </a:endParaRPr>
          </a:p>
        </p:txBody>
      </p:sp>
      <p:sp>
        <p:nvSpPr>
          <p:cNvPr id="640" name="Line 268">
            <a:extLst>
              <a:ext uri="{FF2B5EF4-FFF2-40B4-BE49-F238E27FC236}">
                <a16:creationId xmlns:a16="http://schemas.microsoft.com/office/drawing/2014/main" id="{5B00F8AD-B8F0-455C-B549-2014F3285906}"/>
              </a:ext>
            </a:extLst>
          </p:cNvPr>
          <p:cNvSpPr>
            <a:spLocks noChangeShapeType="1"/>
          </p:cNvSpPr>
          <p:nvPr/>
        </p:nvSpPr>
        <p:spPr bwMode="auto">
          <a:xfrm>
            <a:off x="2454522" y="4219678"/>
            <a:ext cx="0" cy="11768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ES_tradnl">
              <a:solidFill>
                <a:srgbClr val="691C32"/>
              </a:solidFill>
            </a:endParaRPr>
          </a:p>
        </p:txBody>
      </p:sp>
      <p:sp>
        <p:nvSpPr>
          <p:cNvPr id="641" name="Line 2">
            <a:extLst>
              <a:ext uri="{FF2B5EF4-FFF2-40B4-BE49-F238E27FC236}">
                <a16:creationId xmlns:a16="http://schemas.microsoft.com/office/drawing/2014/main" id="{9D6309DE-A841-4634-A060-A759A89D9F2C}"/>
              </a:ext>
            </a:extLst>
          </p:cNvPr>
          <p:cNvSpPr>
            <a:spLocks noChangeShapeType="1"/>
          </p:cNvSpPr>
          <p:nvPr/>
        </p:nvSpPr>
        <p:spPr bwMode="auto">
          <a:xfrm>
            <a:off x="6264751" y="4224650"/>
            <a:ext cx="0" cy="12739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ES_tradnl">
              <a:solidFill>
                <a:srgbClr val="691C32"/>
              </a:solidFill>
            </a:endParaRPr>
          </a:p>
        </p:txBody>
      </p:sp>
      <p:sp>
        <p:nvSpPr>
          <p:cNvPr id="642" name="Rectangle 194">
            <a:extLst>
              <a:ext uri="{FF2B5EF4-FFF2-40B4-BE49-F238E27FC236}">
                <a16:creationId xmlns:a16="http://schemas.microsoft.com/office/drawing/2014/main" id="{CB1EE0BA-47E5-4E64-9806-86ACD5CB8D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3835" y="7632135"/>
            <a:ext cx="577231" cy="448251"/>
          </a:xfrm>
          <a:prstGeom prst="rect">
            <a:avLst/>
          </a:prstGeom>
          <a:noFill/>
          <a:ln w="9525">
            <a:solidFill>
              <a:srgbClr val="691C3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3" name="Rectangle 14">
            <a:extLst>
              <a:ext uri="{FF2B5EF4-FFF2-40B4-BE49-F238E27FC236}">
                <a16:creationId xmlns:a16="http://schemas.microsoft.com/office/drawing/2014/main" id="{2B5FBEBE-78FF-4D33-B06B-E78CAD7713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23230" y="6415861"/>
            <a:ext cx="581457" cy="446137"/>
          </a:xfrm>
          <a:prstGeom prst="rect">
            <a:avLst/>
          </a:prstGeom>
          <a:noFill/>
          <a:ln w="9525">
            <a:solidFill>
              <a:srgbClr val="691C3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dirty="0">
              <a:solidFill>
                <a:srgbClr val="691C32"/>
              </a:solidFill>
            </a:endParaRPr>
          </a:p>
        </p:txBody>
      </p:sp>
      <p:sp>
        <p:nvSpPr>
          <p:cNvPr id="644" name="Line 58">
            <a:extLst>
              <a:ext uri="{FF2B5EF4-FFF2-40B4-BE49-F238E27FC236}">
                <a16:creationId xmlns:a16="http://schemas.microsoft.com/office/drawing/2014/main" id="{71FD104B-022F-4895-81F0-851C51D0EBF3}"/>
              </a:ext>
            </a:extLst>
          </p:cNvPr>
          <p:cNvSpPr>
            <a:spLocks noChangeShapeType="1"/>
          </p:cNvSpPr>
          <p:nvPr/>
        </p:nvSpPr>
        <p:spPr bwMode="auto">
          <a:xfrm>
            <a:off x="10224945" y="6662782"/>
            <a:ext cx="9616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ES_tradnl">
              <a:solidFill>
                <a:srgbClr val="691C32"/>
              </a:solidFill>
            </a:endParaRPr>
          </a:p>
        </p:txBody>
      </p:sp>
      <p:sp>
        <p:nvSpPr>
          <p:cNvPr id="645" name="Text Box 61">
            <a:extLst>
              <a:ext uri="{FF2B5EF4-FFF2-40B4-BE49-F238E27FC236}">
                <a16:creationId xmlns:a16="http://schemas.microsoft.com/office/drawing/2014/main" id="{39875B41-5ED6-45C6-A7D3-6AA3FF5DD0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25162" y="7150712"/>
            <a:ext cx="653347" cy="2802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704" tIns="47352" rIns="94704" bIns="47352">
            <a:spAutoFit/>
          </a:bodyPr>
          <a:lstStyle/>
          <a:p>
            <a:pPr algn="ctr" defTabSz="947295"/>
            <a:r>
              <a:rPr lang="en-US" sz="400" b="1" dirty="0">
                <a:solidFill>
                  <a:srgbClr val="691C32"/>
                </a:solidFill>
                <a:latin typeface="Bookman Old Style" pitchFamily="18" charset="0"/>
              </a:rPr>
              <a:t>OFICINA REGISTRAL           TIJUANA</a:t>
            </a:r>
          </a:p>
        </p:txBody>
      </p:sp>
      <p:sp>
        <p:nvSpPr>
          <p:cNvPr id="646" name="Text Box 62">
            <a:extLst>
              <a:ext uri="{FF2B5EF4-FFF2-40B4-BE49-F238E27FC236}">
                <a16:creationId xmlns:a16="http://schemas.microsoft.com/office/drawing/2014/main" id="{AD551E32-9E5E-453F-BA80-DFFEBA7FD6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214758" y="7129140"/>
            <a:ext cx="725238" cy="2802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704" tIns="47352" rIns="94704" bIns="47352">
            <a:spAutoFit/>
          </a:bodyPr>
          <a:lstStyle/>
          <a:p>
            <a:pPr algn="ctr" defTabSz="947295"/>
            <a:r>
              <a:rPr lang="en-US" sz="400" b="1" dirty="0">
                <a:solidFill>
                  <a:srgbClr val="691C32"/>
                </a:solidFill>
                <a:latin typeface="Bookman Old Style" pitchFamily="18" charset="0"/>
              </a:rPr>
              <a:t>OFICINA REGISTRAL ENSENADA</a:t>
            </a:r>
          </a:p>
        </p:txBody>
      </p:sp>
      <p:sp>
        <p:nvSpPr>
          <p:cNvPr id="647" name="Text Box 64">
            <a:extLst>
              <a:ext uri="{FF2B5EF4-FFF2-40B4-BE49-F238E27FC236}">
                <a16:creationId xmlns:a16="http://schemas.microsoft.com/office/drawing/2014/main" id="{85A35535-74DE-4F6F-94A3-DB072B08C0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59064" y="7618998"/>
            <a:ext cx="579344" cy="2802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704" tIns="47352" rIns="94704" bIns="47352">
            <a:spAutoFit/>
          </a:bodyPr>
          <a:lstStyle/>
          <a:p>
            <a:pPr algn="ctr" defTabSz="947295"/>
            <a:r>
              <a:rPr lang="en-US" sz="400" b="1" dirty="0">
                <a:solidFill>
                  <a:srgbClr val="691C32"/>
                </a:solidFill>
                <a:latin typeface="Bookman Old Style" pitchFamily="18" charset="0"/>
              </a:rPr>
              <a:t>OFICINA REGISTRAL</a:t>
            </a:r>
          </a:p>
          <a:p>
            <a:pPr algn="ctr" defTabSz="947295"/>
            <a:r>
              <a:rPr lang="en-US" sz="400" b="1" dirty="0">
                <a:solidFill>
                  <a:srgbClr val="691C32"/>
                </a:solidFill>
                <a:latin typeface="Bookman Old Style" pitchFamily="18" charset="0"/>
              </a:rPr>
              <a:t>TECATE</a:t>
            </a:r>
          </a:p>
        </p:txBody>
      </p:sp>
      <p:sp>
        <p:nvSpPr>
          <p:cNvPr id="648" name="Text Box 65">
            <a:extLst>
              <a:ext uri="{FF2B5EF4-FFF2-40B4-BE49-F238E27FC236}">
                <a16:creationId xmlns:a16="http://schemas.microsoft.com/office/drawing/2014/main" id="{301DFD26-86A4-4F52-A7CF-9B1477015C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287042" y="7599042"/>
            <a:ext cx="579344" cy="34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704" tIns="47352" rIns="94704" bIns="47352">
            <a:spAutoFit/>
          </a:bodyPr>
          <a:lstStyle/>
          <a:p>
            <a:pPr algn="ctr" defTabSz="947295"/>
            <a:r>
              <a:rPr lang="en-US" sz="400" b="1" dirty="0">
                <a:solidFill>
                  <a:srgbClr val="691C32"/>
                </a:solidFill>
                <a:latin typeface="Bookman Old Style" pitchFamily="18" charset="0"/>
              </a:rPr>
              <a:t>OFICINA REGISTRAL</a:t>
            </a:r>
          </a:p>
          <a:p>
            <a:pPr algn="ctr" defTabSz="947295"/>
            <a:r>
              <a:rPr lang="en-US" sz="400" b="1" dirty="0">
                <a:solidFill>
                  <a:srgbClr val="691C32"/>
                </a:solidFill>
                <a:latin typeface="Bookman Old Style" pitchFamily="18" charset="0"/>
              </a:rPr>
              <a:t>PLAYAS DE </a:t>
            </a:r>
            <a:r>
              <a:rPr lang="en-US" sz="400" b="1" dirty="0" err="1">
                <a:solidFill>
                  <a:srgbClr val="691C32"/>
                </a:solidFill>
                <a:latin typeface="Bookman Old Style" pitchFamily="18" charset="0"/>
              </a:rPr>
              <a:t>ROSARITO</a:t>
            </a:r>
            <a:endParaRPr lang="en-US" sz="400" b="1" dirty="0">
              <a:solidFill>
                <a:srgbClr val="691C32"/>
              </a:solidFill>
              <a:latin typeface="Bookman Old Style" pitchFamily="18" charset="0"/>
            </a:endParaRPr>
          </a:p>
        </p:txBody>
      </p:sp>
      <p:sp>
        <p:nvSpPr>
          <p:cNvPr id="649" name="Text Box 66">
            <a:extLst>
              <a:ext uri="{FF2B5EF4-FFF2-40B4-BE49-F238E27FC236}">
                <a16:creationId xmlns:a16="http://schemas.microsoft.com/office/drawing/2014/main" id="{2D86AED5-ACCE-42EF-B5CC-CBEFAB9268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28668" y="6405814"/>
            <a:ext cx="581457" cy="2186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704" tIns="47352" rIns="94704" bIns="47352">
            <a:noAutofit/>
          </a:bodyPr>
          <a:lstStyle/>
          <a:p>
            <a:pPr algn="ctr" defTabSz="947295"/>
            <a:r>
              <a:rPr lang="en-US" sz="400" b="1" dirty="0">
                <a:solidFill>
                  <a:srgbClr val="691C32"/>
                </a:solidFill>
                <a:latin typeface="Bookman Old Style" pitchFamily="18" charset="0"/>
              </a:rPr>
              <a:t>OFICINA REGISTRAL  MEXICALI</a:t>
            </a:r>
          </a:p>
        </p:txBody>
      </p:sp>
      <p:sp>
        <p:nvSpPr>
          <p:cNvPr id="650" name="Line 96">
            <a:extLst>
              <a:ext uri="{FF2B5EF4-FFF2-40B4-BE49-F238E27FC236}">
                <a16:creationId xmlns:a16="http://schemas.microsoft.com/office/drawing/2014/main" id="{5DF06F76-75CC-4366-9DCB-7274CC008B67}"/>
              </a:ext>
            </a:extLst>
          </p:cNvPr>
          <p:cNvSpPr>
            <a:spLocks noChangeShapeType="1"/>
          </p:cNvSpPr>
          <p:nvPr/>
        </p:nvSpPr>
        <p:spPr bwMode="auto">
          <a:xfrm>
            <a:off x="10219652" y="4906907"/>
            <a:ext cx="38549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ES_tradnl">
              <a:solidFill>
                <a:srgbClr val="691C32"/>
              </a:solidFill>
            </a:endParaRPr>
          </a:p>
        </p:txBody>
      </p:sp>
      <p:sp>
        <p:nvSpPr>
          <p:cNvPr id="651" name="Line 145">
            <a:extLst>
              <a:ext uri="{FF2B5EF4-FFF2-40B4-BE49-F238E27FC236}">
                <a16:creationId xmlns:a16="http://schemas.microsoft.com/office/drawing/2014/main" id="{50F8ED21-5FE5-4589-8B3D-F4730CAEC56C}"/>
              </a:ext>
            </a:extLst>
          </p:cNvPr>
          <p:cNvSpPr>
            <a:spLocks noChangeShapeType="1"/>
          </p:cNvSpPr>
          <p:nvPr/>
        </p:nvSpPr>
        <p:spPr bwMode="auto">
          <a:xfrm>
            <a:off x="10605144" y="4799183"/>
            <a:ext cx="0" cy="10498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ES_tradnl">
              <a:solidFill>
                <a:srgbClr val="691C32"/>
              </a:solidFill>
            </a:endParaRPr>
          </a:p>
        </p:txBody>
      </p:sp>
      <p:sp>
        <p:nvSpPr>
          <p:cNvPr id="652" name="Line 191">
            <a:extLst>
              <a:ext uri="{FF2B5EF4-FFF2-40B4-BE49-F238E27FC236}">
                <a16:creationId xmlns:a16="http://schemas.microsoft.com/office/drawing/2014/main" id="{78A6B9DE-8806-4DCF-9082-EED958290391}"/>
              </a:ext>
            </a:extLst>
          </p:cNvPr>
          <p:cNvSpPr>
            <a:spLocks noChangeShapeType="1"/>
          </p:cNvSpPr>
          <p:nvPr/>
        </p:nvSpPr>
        <p:spPr bwMode="auto">
          <a:xfrm>
            <a:off x="11974452" y="4229145"/>
            <a:ext cx="0" cy="11549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ES_tradnl">
              <a:solidFill>
                <a:srgbClr val="691C32"/>
              </a:solidFill>
            </a:endParaRPr>
          </a:p>
        </p:txBody>
      </p:sp>
      <p:sp>
        <p:nvSpPr>
          <p:cNvPr id="653" name="Rectangle 177">
            <a:extLst>
              <a:ext uri="{FF2B5EF4-FFF2-40B4-BE49-F238E27FC236}">
                <a16:creationId xmlns:a16="http://schemas.microsoft.com/office/drawing/2014/main" id="{4A8577CB-5EDC-4A8D-8003-8A4DA47295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30594" y="3561312"/>
            <a:ext cx="581458" cy="446136"/>
          </a:xfrm>
          <a:prstGeom prst="rect">
            <a:avLst/>
          </a:prstGeom>
          <a:noFill/>
          <a:ln w="9525">
            <a:solidFill>
              <a:srgbClr val="691C3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691C32"/>
              </a:solidFill>
            </a:endParaRPr>
          </a:p>
        </p:txBody>
      </p:sp>
      <p:sp>
        <p:nvSpPr>
          <p:cNvPr id="654" name="Text Box 178">
            <a:extLst>
              <a:ext uri="{FF2B5EF4-FFF2-40B4-BE49-F238E27FC236}">
                <a16:creationId xmlns:a16="http://schemas.microsoft.com/office/drawing/2014/main" id="{C32C4678-4DA0-4969-9A23-A70DEA9D1A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904398" y="3563231"/>
            <a:ext cx="651233" cy="2802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704" tIns="47352" rIns="94704" bIns="47352">
            <a:spAutoFit/>
          </a:bodyPr>
          <a:lstStyle/>
          <a:p>
            <a:pPr algn="ctr" defTabSz="947295"/>
            <a:r>
              <a:rPr lang="en-US" sz="400" b="1" dirty="0">
                <a:solidFill>
                  <a:srgbClr val="691C32"/>
                </a:solidFill>
                <a:latin typeface="Bookman Old Style" pitchFamily="18" charset="0"/>
              </a:rPr>
              <a:t>SUBSECRETARIA DE </a:t>
            </a:r>
            <a:r>
              <a:rPr lang="en-US" sz="400" b="1" dirty="0" err="1">
                <a:solidFill>
                  <a:srgbClr val="691C32"/>
                </a:solidFill>
                <a:latin typeface="Bookman Old Style" pitchFamily="18" charset="0"/>
              </a:rPr>
              <a:t>ASUNTOS</a:t>
            </a:r>
            <a:r>
              <a:rPr lang="en-US" sz="400" b="1" dirty="0">
                <a:solidFill>
                  <a:srgbClr val="691C32"/>
                </a:solidFill>
                <a:latin typeface="Bookman Old Style" pitchFamily="18" charset="0"/>
              </a:rPr>
              <a:t> </a:t>
            </a:r>
            <a:r>
              <a:rPr lang="en-US" sz="400" b="1" dirty="0" err="1">
                <a:solidFill>
                  <a:srgbClr val="691C32"/>
                </a:solidFill>
                <a:latin typeface="Bookman Old Style" pitchFamily="18" charset="0"/>
              </a:rPr>
              <a:t>MIGRATORIOS</a:t>
            </a:r>
            <a:endParaRPr lang="en-US" sz="400" b="1" dirty="0">
              <a:solidFill>
                <a:srgbClr val="691C32"/>
              </a:solidFill>
              <a:latin typeface="Bookman Old Style" pitchFamily="18" charset="0"/>
            </a:endParaRPr>
          </a:p>
        </p:txBody>
      </p:sp>
      <p:sp>
        <p:nvSpPr>
          <p:cNvPr id="655" name="Rectangle 188">
            <a:extLst>
              <a:ext uri="{FF2B5EF4-FFF2-40B4-BE49-F238E27FC236}">
                <a16:creationId xmlns:a16="http://schemas.microsoft.com/office/drawing/2014/main" id="{633050A1-DD6A-4F70-855F-D8D6B588B0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617546" y="4342152"/>
            <a:ext cx="581457" cy="448251"/>
          </a:xfrm>
          <a:prstGeom prst="rect">
            <a:avLst/>
          </a:prstGeom>
          <a:noFill/>
          <a:ln w="9525">
            <a:solidFill>
              <a:srgbClr val="691C3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691C32"/>
              </a:solidFill>
            </a:endParaRPr>
          </a:p>
        </p:txBody>
      </p:sp>
      <p:sp>
        <p:nvSpPr>
          <p:cNvPr id="656" name="Text Box 189">
            <a:extLst>
              <a:ext uri="{FF2B5EF4-FFF2-40B4-BE49-F238E27FC236}">
                <a16:creationId xmlns:a16="http://schemas.microsoft.com/office/drawing/2014/main" id="{D97C0A61-2F1E-4717-8CA2-DC6191A91A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557829" y="4313141"/>
            <a:ext cx="725238" cy="34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4704" tIns="47352" rIns="94704" bIns="47352">
            <a:spAutoFit/>
          </a:bodyPr>
          <a:lstStyle/>
          <a:p>
            <a:pPr algn="ctr" defTabSz="947295"/>
            <a:r>
              <a:rPr lang="en-US" sz="400" b="1" dirty="0" err="1">
                <a:solidFill>
                  <a:srgbClr val="691C32"/>
                </a:solidFill>
                <a:latin typeface="Bookman Old Style" pitchFamily="18" charset="0"/>
              </a:rPr>
              <a:t>DIRECCION</a:t>
            </a:r>
            <a:r>
              <a:rPr lang="en-US" sz="400" b="1" dirty="0">
                <a:solidFill>
                  <a:srgbClr val="691C32"/>
                </a:solidFill>
                <a:latin typeface="Bookman Old Style" pitchFamily="18" charset="0"/>
              </a:rPr>
              <a:t> DE </a:t>
            </a:r>
            <a:r>
              <a:rPr lang="en-US" sz="400" b="1" dirty="0" err="1">
                <a:solidFill>
                  <a:srgbClr val="691C32"/>
                </a:solidFill>
                <a:latin typeface="Bookman Old Style" pitchFamily="18" charset="0"/>
              </a:rPr>
              <a:t>PROTECCION</a:t>
            </a:r>
            <a:r>
              <a:rPr lang="en-US" sz="400" b="1" dirty="0">
                <a:solidFill>
                  <a:srgbClr val="691C32"/>
                </a:solidFill>
                <a:latin typeface="Bookman Old Style" pitchFamily="18" charset="0"/>
              </a:rPr>
              <a:t> AL </a:t>
            </a:r>
            <a:r>
              <a:rPr lang="en-US" sz="400" b="1" dirty="0" err="1">
                <a:solidFill>
                  <a:srgbClr val="691C32"/>
                </a:solidFill>
                <a:latin typeface="Bookman Old Style" pitchFamily="18" charset="0"/>
              </a:rPr>
              <a:t>MIGRANTE</a:t>
            </a:r>
            <a:r>
              <a:rPr lang="en-US" sz="400" b="1" dirty="0">
                <a:solidFill>
                  <a:srgbClr val="691C32"/>
                </a:solidFill>
                <a:latin typeface="Bookman Old Style" pitchFamily="18" charset="0"/>
              </a:rPr>
              <a:t> Y </a:t>
            </a:r>
            <a:r>
              <a:rPr lang="en-US" sz="400" b="1" dirty="0" err="1">
                <a:solidFill>
                  <a:srgbClr val="691C32"/>
                </a:solidFill>
                <a:latin typeface="Bookman Old Style" pitchFamily="18" charset="0"/>
              </a:rPr>
              <a:t>VINCULACION</a:t>
            </a:r>
            <a:endParaRPr lang="en-US" sz="400" b="1" dirty="0">
              <a:solidFill>
                <a:srgbClr val="691C32"/>
              </a:solidFill>
              <a:latin typeface="Bookman Old Style" pitchFamily="18" charset="0"/>
            </a:endParaRPr>
          </a:p>
        </p:txBody>
      </p:sp>
      <p:sp>
        <p:nvSpPr>
          <p:cNvPr id="657" name="Rectangle 194">
            <a:extLst>
              <a:ext uri="{FF2B5EF4-FFF2-40B4-BE49-F238E27FC236}">
                <a16:creationId xmlns:a16="http://schemas.microsoft.com/office/drawing/2014/main" id="{1DBA5BCD-C061-4993-B6DB-6CD39C71AA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3835" y="8118780"/>
            <a:ext cx="577231" cy="448251"/>
          </a:xfrm>
          <a:prstGeom prst="rect">
            <a:avLst/>
          </a:prstGeom>
          <a:noFill/>
          <a:ln w="9525">
            <a:solidFill>
              <a:srgbClr val="691C3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58" name="Rectangle 194">
            <a:extLst>
              <a:ext uri="{FF2B5EF4-FFF2-40B4-BE49-F238E27FC236}">
                <a16:creationId xmlns:a16="http://schemas.microsoft.com/office/drawing/2014/main" id="{29433C1E-D717-4121-A5B4-9A50E073DE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01448" y="7141742"/>
            <a:ext cx="577231" cy="448251"/>
          </a:xfrm>
          <a:prstGeom prst="rect">
            <a:avLst/>
          </a:prstGeom>
          <a:noFill/>
          <a:ln w="9525">
            <a:solidFill>
              <a:srgbClr val="691C3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59" name="Rectangle 194">
            <a:extLst>
              <a:ext uri="{FF2B5EF4-FFF2-40B4-BE49-F238E27FC236}">
                <a16:creationId xmlns:a16="http://schemas.microsoft.com/office/drawing/2014/main" id="{6A153B11-AF2F-4C72-AEDC-0E32E4B0A0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5099" y="7628386"/>
            <a:ext cx="577231" cy="448251"/>
          </a:xfrm>
          <a:prstGeom prst="rect">
            <a:avLst/>
          </a:prstGeom>
          <a:noFill/>
          <a:ln w="9525">
            <a:solidFill>
              <a:srgbClr val="691C3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0" name="Line 56">
            <a:extLst>
              <a:ext uri="{FF2B5EF4-FFF2-40B4-BE49-F238E27FC236}">
                <a16:creationId xmlns:a16="http://schemas.microsoft.com/office/drawing/2014/main" id="{A1322BDA-1BDE-43D9-9FA7-A74DD4EEEF8D}"/>
              </a:ext>
            </a:extLst>
          </p:cNvPr>
          <p:cNvSpPr>
            <a:spLocks noChangeShapeType="1"/>
          </p:cNvSpPr>
          <p:nvPr/>
        </p:nvSpPr>
        <p:spPr bwMode="auto">
          <a:xfrm>
            <a:off x="486421" y="5885557"/>
            <a:ext cx="424847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ES_tradnl">
              <a:solidFill>
                <a:srgbClr val="000000"/>
              </a:solidFill>
            </a:endParaRPr>
          </a:p>
        </p:txBody>
      </p:sp>
      <p:sp>
        <p:nvSpPr>
          <p:cNvPr id="661" name="Rectangle 194">
            <a:extLst>
              <a:ext uri="{FF2B5EF4-FFF2-40B4-BE49-F238E27FC236}">
                <a16:creationId xmlns:a16="http://schemas.microsoft.com/office/drawing/2014/main" id="{CAD1186F-6C69-4F9B-BFAF-53D78941B0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04248" y="7152101"/>
            <a:ext cx="577231" cy="448251"/>
          </a:xfrm>
          <a:prstGeom prst="rect">
            <a:avLst/>
          </a:prstGeom>
          <a:noFill/>
          <a:ln w="9525">
            <a:solidFill>
              <a:srgbClr val="691C3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691C32"/>
              </a:solidFill>
            </a:endParaRPr>
          </a:p>
        </p:txBody>
      </p:sp>
      <p:sp>
        <p:nvSpPr>
          <p:cNvPr id="662" name="Text Box 195">
            <a:extLst>
              <a:ext uri="{FF2B5EF4-FFF2-40B4-BE49-F238E27FC236}">
                <a16:creationId xmlns:a16="http://schemas.microsoft.com/office/drawing/2014/main" id="{45121CC1-C777-41DD-BE6E-FD89E9F9C8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3870" y="7181513"/>
            <a:ext cx="626893" cy="2802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4704" tIns="47352" rIns="94704" bIns="47352">
            <a:spAutoFit/>
          </a:bodyPr>
          <a:lstStyle/>
          <a:p>
            <a:pPr algn="ctr" defTabSz="947295"/>
            <a:r>
              <a:rPr lang="en-US" sz="400" b="1" dirty="0" err="1">
                <a:solidFill>
                  <a:srgbClr val="691C32"/>
                </a:solidFill>
                <a:latin typeface="Bookman Old Style" pitchFamily="18" charset="0"/>
              </a:rPr>
              <a:t>COMISION</a:t>
            </a:r>
            <a:r>
              <a:rPr lang="en-US" sz="400" b="1" dirty="0">
                <a:solidFill>
                  <a:srgbClr val="691C32"/>
                </a:solidFill>
                <a:latin typeface="Bookman Old Style" pitchFamily="18" charset="0"/>
              </a:rPr>
              <a:t> LOCAL DE </a:t>
            </a:r>
            <a:r>
              <a:rPr lang="en-US" sz="400" b="1" dirty="0" err="1">
                <a:solidFill>
                  <a:srgbClr val="691C32"/>
                </a:solidFill>
                <a:latin typeface="Bookman Old Style" pitchFamily="18" charset="0"/>
              </a:rPr>
              <a:t>BUSQUEDA</a:t>
            </a:r>
            <a:endParaRPr lang="en-US" sz="400" b="1" dirty="0">
              <a:solidFill>
                <a:srgbClr val="691C32"/>
              </a:solidFill>
              <a:latin typeface="Bookman Old Style" pitchFamily="18" charset="0"/>
            </a:endParaRPr>
          </a:p>
        </p:txBody>
      </p:sp>
      <p:sp>
        <p:nvSpPr>
          <p:cNvPr id="663" name="Rectangle 194">
            <a:extLst>
              <a:ext uri="{FF2B5EF4-FFF2-40B4-BE49-F238E27FC236}">
                <a16:creationId xmlns:a16="http://schemas.microsoft.com/office/drawing/2014/main" id="{2BD41451-C510-4F2D-8D47-CDC280DCCB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57426" y="7152101"/>
            <a:ext cx="577231" cy="448251"/>
          </a:xfrm>
          <a:prstGeom prst="rect">
            <a:avLst/>
          </a:prstGeom>
          <a:noFill/>
          <a:ln w="9525">
            <a:solidFill>
              <a:srgbClr val="691C3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691C32"/>
              </a:solidFill>
            </a:endParaRPr>
          </a:p>
        </p:txBody>
      </p:sp>
      <p:sp>
        <p:nvSpPr>
          <p:cNvPr id="664" name="Text Box 195">
            <a:extLst>
              <a:ext uri="{FF2B5EF4-FFF2-40B4-BE49-F238E27FC236}">
                <a16:creationId xmlns:a16="http://schemas.microsoft.com/office/drawing/2014/main" id="{EEBBB59B-C5DC-4793-AE04-59CAC1E2E0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29769" y="7103980"/>
            <a:ext cx="732191" cy="4034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4704" tIns="47352" rIns="94704" bIns="47352">
            <a:spAutoFit/>
          </a:bodyPr>
          <a:lstStyle/>
          <a:p>
            <a:pPr algn="ctr" defTabSz="947295"/>
            <a:r>
              <a:rPr lang="en-US" sz="400" b="1" dirty="0">
                <a:solidFill>
                  <a:srgbClr val="691C32"/>
                </a:solidFill>
                <a:latin typeface="Bookman Old Style" pitchFamily="18" charset="0"/>
              </a:rPr>
              <a:t>COORD. OPER. DEL SIST. DE PROT. DE NIÑAS, NIÑOS Y ADOLESCENTES DE B.C.</a:t>
            </a:r>
          </a:p>
        </p:txBody>
      </p:sp>
      <p:sp>
        <p:nvSpPr>
          <p:cNvPr id="665" name="Line 99">
            <a:extLst>
              <a:ext uri="{FF2B5EF4-FFF2-40B4-BE49-F238E27FC236}">
                <a16:creationId xmlns:a16="http://schemas.microsoft.com/office/drawing/2014/main" id="{67C777C8-112C-4238-B1D6-CB08EEC3E4A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428740" y="6860866"/>
            <a:ext cx="0" cy="29123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ES_tradnl">
              <a:solidFill>
                <a:srgbClr val="691C32"/>
              </a:solidFill>
            </a:endParaRPr>
          </a:p>
        </p:txBody>
      </p:sp>
      <p:sp>
        <p:nvSpPr>
          <p:cNvPr id="666" name="Line 99">
            <a:extLst>
              <a:ext uri="{FF2B5EF4-FFF2-40B4-BE49-F238E27FC236}">
                <a16:creationId xmlns:a16="http://schemas.microsoft.com/office/drawing/2014/main" id="{94B18098-B64C-49C0-BBC4-CECEFB2C8978}"/>
              </a:ext>
            </a:extLst>
          </p:cNvPr>
          <p:cNvSpPr>
            <a:spLocks noChangeShapeType="1"/>
          </p:cNvSpPr>
          <p:nvPr/>
        </p:nvSpPr>
        <p:spPr bwMode="auto">
          <a:xfrm>
            <a:off x="5054719" y="6860866"/>
            <a:ext cx="0" cy="29629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ES_tradnl">
              <a:solidFill>
                <a:srgbClr val="691C32"/>
              </a:solidFill>
            </a:endParaRPr>
          </a:p>
        </p:txBody>
      </p:sp>
      <p:sp>
        <p:nvSpPr>
          <p:cNvPr id="675" name="Rectangle 14">
            <a:extLst>
              <a:ext uri="{FF2B5EF4-FFF2-40B4-BE49-F238E27FC236}">
                <a16:creationId xmlns:a16="http://schemas.microsoft.com/office/drawing/2014/main" id="{23711F7C-1F01-40C1-9E66-0597AB63F2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6735" y="4973008"/>
            <a:ext cx="581457" cy="446137"/>
          </a:xfrm>
          <a:prstGeom prst="rect">
            <a:avLst/>
          </a:prstGeom>
          <a:noFill/>
          <a:ln w="9525">
            <a:solidFill>
              <a:srgbClr val="691C3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dirty="0">
              <a:solidFill>
                <a:srgbClr val="691C32"/>
              </a:solidFill>
            </a:endParaRPr>
          </a:p>
        </p:txBody>
      </p:sp>
      <p:sp>
        <p:nvSpPr>
          <p:cNvPr id="676" name="Text Box 66">
            <a:extLst>
              <a:ext uri="{FF2B5EF4-FFF2-40B4-BE49-F238E27FC236}">
                <a16:creationId xmlns:a16="http://schemas.microsoft.com/office/drawing/2014/main" id="{852FA565-762C-457A-8ACF-10E55FD9E8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0383" y="5068509"/>
            <a:ext cx="668653" cy="2187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4704" tIns="47352" rIns="94704" bIns="47352">
            <a:spAutoFit/>
          </a:bodyPr>
          <a:lstStyle/>
          <a:p>
            <a:pPr algn="ctr" defTabSz="947295"/>
            <a:r>
              <a:rPr lang="en-US" sz="400" b="1" dirty="0">
                <a:solidFill>
                  <a:srgbClr val="691C32"/>
                </a:solidFill>
                <a:latin typeface="Bookman Old Style" pitchFamily="18" charset="0"/>
              </a:rPr>
              <a:t>DEPARTAMENTO DE GOBIERNO</a:t>
            </a:r>
          </a:p>
        </p:txBody>
      </p:sp>
      <p:sp>
        <p:nvSpPr>
          <p:cNvPr id="677" name="Rectangle 14">
            <a:extLst>
              <a:ext uri="{FF2B5EF4-FFF2-40B4-BE49-F238E27FC236}">
                <a16:creationId xmlns:a16="http://schemas.microsoft.com/office/drawing/2014/main" id="{F92AFDCC-C291-4FBF-B0C4-7338FB7DBB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68156" y="6414725"/>
            <a:ext cx="581457" cy="446137"/>
          </a:xfrm>
          <a:prstGeom prst="rect">
            <a:avLst/>
          </a:prstGeom>
          <a:noFill/>
          <a:ln w="9525">
            <a:solidFill>
              <a:srgbClr val="691C3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dirty="0">
              <a:solidFill>
                <a:srgbClr val="691C32"/>
              </a:solidFill>
            </a:endParaRPr>
          </a:p>
        </p:txBody>
      </p:sp>
      <p:sp>
        <p:nvSpPr>
          <p:cNvPr id="679" name="Text Box 66">
            <a:extLst>
              <a:ext uri="{FF2B5EF4-FFF2-40B4-BE49-F238E27FC236}">
                <a16:creationId xmlns:a16="http://schemas.microsoft.com/office/drawing/2014/main" id="{5C4CB7EC-7A2B-4250-B07F-B24C300BC7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18476" y="6466878"/>
            <a:ext cx="669765" cy="34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4704" tIns="47352" rIns="94704" bIns="47352">
            <a:spAutoFit/>
          </a:bodyPr>
          <a:lstStyle/>
          <a:p>
            <a:pPr algn="ctr" defTabSz="947295"/>
            <a:r>
              <a:rPr lang="en-US" sz="400" b="1" dirty="0">
                <a:solidFill>
                  <a:srgbClr val="691C32"/>
                </a:solidFill>
                <a:latin typeface="Bookman Old Style" pitchFamily="18" charset="0"/>
              </a:rPr>
              <a:t>COORDINACION DE DEFENSORIA PUBLICA MEXICALI</a:t>
            </a:r>
          </a:p>
        </p:txBody>
      </p:sp>
      <p:sp>
        <p:nvSpPr>
          <p:cNvPr id="681" name="Line 112">
            <a:extLst>
              <a:ext uri="{FF2B5EF4-FFF2-40B4-BE49-F238E27FC236}">
                <a16:creationId xmlns:a16="http://schemas.microsoft.com/office/drawing/2014/main" id="{F83ABF0C-8191-4244-AE91-A209BB418AD8}"/>
              </a:ext>
            </a:extLst>
          </p:cNvPr>
          <p:cNvSpPr>
            <a:spLocks noChangeShapeType="1"/>
          </p:cNvSpPr>
          <p:nvPr/>
        </p:nvSpPr>
        <p:spPr bwMode="auto">
          <a:xfrm>
            <a:off x="7709045" y="4916012"/>
            <a:ext cx="0" cy="295897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ES_tradnl">
              <a:solidFill>
                <a:srgbClr val="691C32"/>
              </a:solidFill>
            </a:endParaRPr>
          </a:p>
        </p:txBody>
      </p:sp>
      <p:sp>
        <p:nvSpPr>
          <p:cNvPr id="685" name="Line 96">
            <a:extLst>
              <a:ext uri="{FF2B5EF4-FFF2-40B4-BE49-F238E27FC236}">
                <a16:creationId xmlns:a16="http://schemas.microsoft.com/office/drawing/2014/main" id="{326AD41F-EA37-4EBD-A8C4-FBCED5F0A099}"/>
              </a:ext>
            </a:extLst>
          </p:cNvPr>
          <p:cNvSpPr>
            <a:spLocks noChangeShapeType="1"/>
          </p:cNvSpPr>
          <p:nvPr/>
        </p:nvSpPr>
        <p:spPr bwMode="auto">
          <a:xfrm>
            <a:off x="7703906" y="4919502"/>
            <a:ext cx="397226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ES_tradnl">
              <a:solidFill>
                <a:srgbClr val="691C32"/>
              </a:solidFill>
            </a:endParaRPr>
          </a:p>
        </p:txBody>
      </p:sp>
      <p:sp>
        <p:nvSpPr>
          <p:cNvPr id="686" name="Line 145">
            <a:extLst>
              <a:ext uri="{FF2B5EF4-FFF2-40B4-BE49-F238E27FC236}">
                <a16:creationId xmlns:a16="http://schemas.microsoft.com/office/drawing/2014/main" id="{21FEF541-4BF7-4E3E-9B68-743149541A67}"/>
              </a:ext>
            </a:extLst>
          </p:cNvPr>
          <p:cNvSpPr>
            <a:spLocks noChangeShapeType="1"/>
          </p:cNvSpPr>
          <p:nvPr/>
        </p:nvSpPr>
        <p:spPr bwMode="auto">
          <a:xfrm>
            <a:off x="8101130" y="4793930"/>
            <a:ext cx="0" cy="12208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ES_tradnl">
              <a:solidFill>
                <a:srgbClr val="691C32"/>
              </a:solidFill>
            </a:endParaRPr>
          </a:p>
        </p:txBody>
      </p:sp>
      <p:sp>
        <p:nvSpPr>
          <p:cNvPr id="687" name="Text Box 66">
            <a:extLst>
              <a:ext uri="{FF2B5EF4-FFF2-40B4-BE49-F238E27FC236}">
                <a16:creationId xmlns:a16="http://schemas.microsoft.com/office/drawing/2014/main" id="{BDAF2E13-75D8-4048-93FE-4EF6E56ED1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98414" y="7182893"/>
            <a:ext cx="669765" cy="34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4704" tIns="47352" rIns="94704" bIns="47352">
            <a:spAutoFit/>
          </a:bodyPr>
          <a:lstStyle/>
          <a:p>
            <a:pPr algn="ctr" defTabSz="947295"/>
            <a:r>
              <a:rPr lang="en-US" sz="400" b="1" dirty="0">
                <a:solidFill>
                  <a:srgbClr val="691C32"/>
                </a:solidFill>
                <a:latin typeface="Bookman Old Style" pitchFamily="18" charset="0"/>
              </a:rPr>
              <a:t>COORDINACION DE DEFENSORIA PUBLICA TIJUANA</a:t>
            </a:r>
          </a:p>
        </p:txBody>
      </p:sp>
      <p:sp>
        <p:nvSpPr>
          <p:cNvPr id="688" name="Text Box 66">
            <a:extLst>
              <a:ext uri="{FF2B5EF4-FFF2-40B4-BE49-F238E27FC236}">
                <a16:creationId xmlns:a16="http://schemas.microsoft.com/office/drawing/2014/main" id="{71B63121-E2C3-4B29-B911-8922F3F597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37778" y="7180310"/>
            <a:ext cx="669765" cy="34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4704" tIns="47352" rIns="94704" bIns="47352">
            <a:spAutoFit/>
          </a:bodyPr>
          <a:lstStyle/>
          <a:p>
            <a:pPr algn="ctr" defTabSz="947295"/>
            <a:r>
              <a:rPr lang="en-US" sz="400" b="1" dirty="0">
                <a:solidFill>
                  <a:srgbClr val="691C32"/>
                </a:solidFill>
                <a:latin typeface="Bookman Old Style" pitchFamily="18" charset="0"/>
              </a:rPr>
              <a:t>COORDINACION DE DEFENSORIA PUBLICA ENSENADA</a:t>
            </a:r>
          </a:p>
        </p:txBody>
      </p:sp>
      <p:sp>
        <p:nvSpPr>
          <p:cNvPr id="689" name="Text Box 66">
            <a:extLst>
              <a:ext uri="{FF2B5EF4-FFF2-40B4-BE49-F238E27FC236}">
                <a16:creationId xmlns:a16="http://schemas.microsoft.com/office/drawing/2014/main" id="{31748869-1E79-42E6-8A61-78D9064C45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94988" y="7662229"/>
            <a:ext cx="669765" cy="34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4704" tIns="47352" rIns="94704" bIns="47352">
            <a:spAutoFit/>
          </a:bodyPr>
          <a:lstStyle/>
          <a:p>
            <a:pPr algn="ctr" defTabSz="947295"/>
            <a:r>
              <a:rPr lang="en-US" sz="400" b="1" dirty="0">
                <a:solidFill>
                  <a:srgbClr val="691C32"/>
                </a:solidFill>
                <a:latin typeface="Bookman Old Style" pitchFamily="18" charset="0"/>
              </a:rPr>
              <a:t>COORDINACION DE DEFENSORIA PUBLICA </a:t>
            </a:r>
          </a:p>
          <a:p>
            <a:pPr algn="ctr" defTabSz="947295"/>
            <a:r>
              <a:rPr lang="en-US" sz="400" b="1" dirty="0" err="1">
                <a:solidFill>
                  <a:srgbClr val="691C32"/>
                </a:solidFill>
                <a:latin typeface="Bookman Old Style" pitchFamily="18" charset="0"/>
              </a:rPr>
              <a:t>TECATE</a:t>
            </a:r>
            <a:endParaRPr lang="en-US" sz="400" b="1" dirty="0">
              <a:solidFill>
                <a:srgbClr val="691C32"/>
              </a:solidFill>
              <a:latin typeface="Bookman Old Style" pitchFamily="18" charset="0"/>
            </a:endParaRPr>
          </a:p>
        </p:txBody>
      </p:sp>
      <p:sp>
        <p:nvSpPr>
          <p:cNvPr id="690" name="Text Box 66">
            <a:extLst>
              <a:ext uri="{FF2B5EF4-FFF2-40B4-BE49-F238E27FC236}">
                <a16:creationId xmlns:a16="http://schemas.microsoft.com/office/drawing/2014/main" id="{AF4B83F8-BAE1-461F-B905-428E2461FD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22153" y="7655104"/>
            <a:ext cx="669765" cy="4034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4704" tIns="47352" rIns="94704" bIns="47352">
            <a:spAutoFit/>
          </a:bodyPr>
          <a:lstStyle/>
          <a:p>
            <a:pPr algn="ctr" defTabSz="947295"/>
            <a:r>
              <a:rPr lang="en-US" sz="400" b="1" dirty="0">
                <a:solidFill>
                  <a:srgbClr val="691C32"/>
                </a:solidFill>
                <a:latin typeface="Bookman Old Style" pitchFamily="18" charset="0"/>
              </a:rPr>
              <a:t>COORDINACION DE DEFENSORIA PUBLICA        PLAYAS DE </a:t>
            </a:r>
            <a:r>
              <a:rPr lang="en-US" sz="400" b="1" dirty="0" err="1">
                <a:solidFill>
                  <a:srgbClr val="691C32"/>
                </a:solidFill>
                <a:latin typeface="Bookman Old Style" pitchFamily="18" charset="0"/>
              </a:rPr>
              <a:t>ROSARITO</a:t>
            </a:r>
            <a:endParaRPr lang="en-US" sz="400" b="1" dirty="0">
              <a:solidFill>
                <a:srgbClr val="691C32"/>
              </a:solidFill>
              <a:latin typeface="Bookman Old Style" pitchFamily="18" charset="0"/>
            </a:endParaRPr>
          </a:p>
        </p:txBody>
      </p:sp>
      <p:sp>
        <p:nvSpPr>
          <p:cNvPr id="691" name="Rectangle 14">
            <a:extLst>
              <a:ext uri="{FF2B5EF4-FFF2-40B4-BE49-F238E27FC236}">
                <a16:creationId xmlns:a16="http://schemas.microsoft.com/office/drawing/2014/main" id="{7EC5DA00-5FC7-42DC-9799-B287777CF9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41831" y="6041808"/>
            <a:ext cx="581457" cy="446137"/>
          </a:xfrm>
          <a:prstGeom prst="rect">
            <a:avLst/>
          </a:prstGeom>
          <a:noFill/>
          <a:ln w="9525">
            <a:solidFill>
              <a:srgbClr val="691C3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dirty="0">
              <a:solidFill>
                <a:srgbClr val="691C32"/>
              </a:solidFill>
            </a:endParaRPr>
          </a:p>
        </p:txBody>
      </p:sp>
      <p:sp>
        <p:nvSpPr>
          <p:cNvPr id="692" name="Text Box 66">
            <a:extLst>
              <a:ext uri="{FF2B5EF4-FFF2-40B4-BE49-F238E27FC236}">
                <a16:creationId xmlns:a16="http://schemas.microsoft.com/office/drawing/2014/main" id="{F6603DA0-B6BC-4FC8-BF22-88BE720889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83712" y="6044937"/>
            <a:ext cx="668653" cy="34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4704" tIns="47352" rIns="94704" bIns="47352">
            <a:spAutoFit/>
          </a:bodyPr>
          <a:lstStyle/>
          <a:p>
            <a:pPr algn="ctr" defTabSz="947295"/>
            <a:r>
              <a:rPr lang="en-US" sz="400" b="1" dirty="0">
                <a:solidFill>
                  <a:srgbClr val="691C32"/>
                </a:solidFill>
                <a:latin typeface="Bookman Old Style" pitchFamily="18" charset="0"/>
              </a:rPr>
              <a:t>COORDINACION DE </a:t>
            </a:r>
            <a:r>
              <a:rPr lang="en-US" sz="400" b="1" dirty="0" err="1">
                <a:solidFill>
                  <a:srgbClr val="691C32"/>
                </a:solidFill>
                <a:latin typeface="Bookman Old Style" pitchFamily="18" charset="0"/>
              </a:rPr>
              <a:t>DELEGACIONES</a:t>
            </a:r>
            <a:r>
              <a:rPr lang="en-US" sz="400" b="1" dirty="0">
                <a:solidFill>
                  <a:srgbClr val="691C32"/>
                </a:solidFill>
                <a:latin typeface="Bookman Old Style" pitchFamily="18" charset="0"/>
              </a:rPr>
              <a:t> DE </a:t>
            </a:r>
            <a:r>
              <a:rPr lang="en-US" sz="400" b="1" dirty="0" err="1">
                <a:solidFill>
                  <a:srgbClr val="691C32"/>
                </a:solidFill>
                <a:latin typeface="Bookman Old Style" pitchFamily="18" charset="0"/>
              </a:rPr>
              <a:t>GOBIERNO</a:t>
            </a:r>
            <a:endParaRPr lang="en-US" sz="400" b="1" dirty="0">
              <a:solidFill>
                <a:srgbClr val="691C32"/>
              </a:solidFill>
              <a:latin typeface="Bookman Old Style" pitchFamily="18" charset="0"/>
            </a:endParaRPr>
          </a:p>
        </p:txBody>
      </p:sp>
      <p:sp>
        <p:nvSpPr>
          <p:cNvPr id="693" name="Line 46">
            <a:extLst>
              <a:ext uri="{FF2B5EF4-FFF2-40B4-BE49-F238E27FC236}">
                <a16:creationId xmlns:a16="http://schemas.microsoft.com/office/drawing/2014/main" id="{37E7D256-D153-47CE-90BB-D576A333E110}"/>
              </a:ext>
            </a:extLst>
          </p:cNvPr>
          <p:cNvSpPr>
            <a:spLocks noChangeShapeType="1"/>
          </p:cNvSpPr>
          <p:nvPr/>
        </p:nvSpPr>
        <p:spPr bwMode="auto">
          <a:xfrm>
            <a:off x="4427707" y="6860862"/>
            <a:ext cx="6270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ES_tradnl">
              <a:solidFill>
                <a:srgbClr val="691C32"/>
              </a:solidFill>
            </a:endParaRPr>
          </a:p>
        </p:txBody>
      </p:sp>
      <p:sp>
        <p:nvSpPr>
          <p:cNvPr id="694" name="Line 112">
            <a:extLst>
              <a:ext uri="{FF2B5EF4-FFF2-40B4-BE49-F238E27FC236}">
                <a16:creationId xmlns:a16="http://schemas.microsoft.com/office/drawing/2014/main" id="{BE145B98-B9B5-4AE1-B3E4-C9045B7C4326}"/>
              </a:ext>
            </a:extLst>
          </p:cNvPr>
          <p:cNvSpPr>
            <a:spLocks noChangeShapeType="1"/>
          </p:cNvSpPr>
          <p:nvPr/>
        </p:nvSpPr>
        <p:spPr bwMode="auto">
          <a:xfrm>
            <a:off x="10223249" y="4904173"/>
            <a:ext cx="0" cy="297081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ES_tradnl">
              <a:solidFill>
                <a:srgbClr val="691C32"/>
              </a:solidFill>
            </a:endParaRPr>
          </a:p>
        </p:txBody>
      </p:sp>
      <p:sp>
        <p:nvSpPr>
          <p:cNvPr id="695" name="Rectangle 40">
            <a:extLst>
              <a:ext uri="{FF2B5EF4-FFF2-40B4-BE49-F238E27FC236}">
                <a16:creationId xmlns:a16="http://schemas.microsoft.com/office/drawing/2014/main" id="{FDCE6FDC-769F-43C1-BC4E-18E81FDA60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19322" y="4347514"/>
            <a:ext cx="581458" cy="448251"/>
          </a:xfrm>
          <a:prstGeom prst="rect">
            <a:avLst/>
          </a:prstGeom>
          <a:noFill/>
          <a:ln w="9525">
            <a:solidFill>
              <a:srgbClr val="691C3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691C32"/>
              </a:solidFill>
            </a:endParaRPr>
          </a:p>
        </p:txBody>
      </p:sp>
      <p:sp>
        <p:nvSpPr>
          <p:cNvPr id="696" name="Line 136">
            <a:extLst>
              <a:ext uri="{FF2B5EF4-FFF2-40B4-BE49-F238E27FC236}">
                <a16:creationId xmlns:a16="http://schemas.microsoft.com/office/drawing/2014/main" id="{5A5EB230-D85E-487A-8028-0254EFBE2EBA}"/>
              </a:ext>
            </a:extLst>
          </p:cNvPr>
          <p:cNvSpPr>
            <a:spLocks noChangeShapeType="1"/>
          </p:cNvSpPr>
          <p:nvPr/>
        </p:nvSpPr>
        <p:spPr bwMode="auto">
          <a:xfrm>
            <a:off x="5010049" y="4224650"/>
            <a:ext cx="0" cy="11951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ES_tradnl">
              <a:solidFill>
                <a:srgbClr val="691C32"/>
              </a:solidFill>
            </a:endParaRPr>
          </a:p>
        </p:txBody>
      </p:sp>
      <p:sp>
        <p:nvSpPr>
          <p:cNvPr id="697" name="Text Box 142">
            <a:extLst>
              <a:ext uri="{FF2B5EF4-FFF2-40B4-BE49-F238E27FC236}">
                <a16:creationId xmlns:a16="http://schemas.microsoft.com/office/drawing/2014/main" id="{380FBA92-2CC8-4F87-B119-C24E179248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33427" y="4399241"/>
            <a:ext cx="749538" cy="2802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4704" tIns="47352" rIns="94704" bIns="47352">
            <a:spAutoFit/>
          </a:bodyPr>
          <a:lstStyle/>
          <a:p>
            <a:pPr algn="ctr" defTabSz="947295"/>
            <a:r>
              <a:rPr lang="en-US" sz="400" b="1" dirty="0">
                <a:solidFill>
                  <a:srgbClr val="691C32"/>
                </a:solidFill>
                <a:latin typeface="Bookman Old Style" pitchFamily="18" charset="0"/>
              </a:rPr>
              <a:t>DIRECCION </a:t>
            </a:r>
          </a:p>
          <a:p>
            <a:pPr algn="ctr" defTabSz="947295"/>
            <a:r>
              <a:rPr lang="es-MX" sz="400" b="1" dirty="0">
                <a:solidFill>
                  <a:srgbClr val="691C32"/>
                </a:solidFill>
                <a:latin typeface="Bookman Old Style" pitchFamily="18" charset="0"/>
              </a:rPr>
              <a:t>DE LO CONTENCIOSO</a:t>
            </a:r>
            <a:endParaRPr lang="en-US" sz="400" b="1" dirty="0">
              <a:solidFill>
                <a:srgbClr val="691C32"/>
              </a:solidFill>
              <a:latin typeface="Bookman Old Style" pitchFamily="18" charset="0"/>
            </a:endParaRPr>
          </a:p>
        </p:txBody>
      </p:sp>
      <p:sp>
        <p:nvSpPr>
          <p:cNvPr id="698" name="Rectangle 188">
            <a:extLst>
              <a:ext uri="{FF2B5EF4-FFF2-40B4-BE49-F238E27FC236}">
                <a16:creationId xmlns:a16="http://schemas.microsoft.com/office/drawing/2014/main" id="{52A41BFD-6BFF-4D97-9B8C-664F2AAC61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252139" y="4344169"/>
            <a:ext cx="581457" cy="448251"/>
          </a:xfrm>
          <a:prstGeom prst="rect">
            <a:avLst/>
          </a:prstGeom>
          <a:noFill/>
          <a:ln w="9525">
            <a:solidFill>
              <a:srgbClr val="691C3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691C32"/>
              </a:solidFill>
            </a:endParaRPr>
          </a:p>
        </p:txBody>
      </p:sp>
      <p:sp>
        <p:nvSpPr>
          <p:cNvPr id="699" name="Text Box 189">
            <a:extLst>
              <a:ext uri="{FF2B5EF4-FFF2-40B4-BE49-F238E27FC236}">
                <a16:creationId xmlns:a16="http://schemas.microsoft.com/office/drawing/2014/main" id="{0B88D4A9-4F06-42AC-9CB0-3026640B57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188332" y="4361796"/>
            <a:ext cx="725238" cy="2753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4704" tIns="47352" rIns="94704" bIns="47352">
            <a:noAutofit/>
          </a:bodyPr>
          <a:lstStyle/>
          <a:p>
            <a:pPr algn="ctr" defTabSz="947295"/>
            <a:r>
              <a:rPr lang="en-US" sz="400" b="1" dirty="0">
                <a:solidFill>
                  <a:srgbClr val="691C32"/>
                </a:solidFill>
                <a:latin typeface="Bookman Old Style" pitchFamily="18" charset="0"/>
              </a:rPr>
              <a:t>DIRECCION DE GESTION PARA LA ATENCION DE GRUPOS MIGRANTES</a:t>
            </a:r>
          </a:p>
        </p:txBody>
      </p:sp>
      <p:sp>
        <p:nvSpPr>
          <p:cNvPr id="700" name="Line 181">
            <a:extLst>
              <a:ext uri="{FF2B5EF4-FFF2-40B4-BE49-F238E27FC236}">
                <a16:creationId xmlns:a16="http://schemas.microsoft.com/office/drawing/2014/main" id="{D2D8AC89-D295-4ADA-A8AE-E18B851D45BA}"/>
              </a:ext>
            </a:extLst>
          </p:cNvPr>
          <p:cNvSpPr>
            <a:spLocks noChangeShapeType="1"/>
          </p:cNvSpPr>
          <p:nvPr/>
        </p:nvSpPr>
        <p:spPr bwMode="auto">
          <a:xfrm>
            <a:off x="11974457" y="4231849"/>
            <a:ext cx="62620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ES_tradnl">
              <a:solidFill>
                <a:srgbClr val="691C32"/>
              </a:solidFill>
            </a:endParaRPr>
          </a:p>
        </p:txBody>
      </p:sp>
      <p:sp>
        <p:nvSpPr>
          <p:cNvPr id="701" name="Line 179">
            <a:extLst>
              <a:ext uri="{FF2B5EF4-FFF2-40B4-BE49-F238E27FC236}">
                <a16:creationId xmlns:a16="http://schemas.microsoft.com/office/drawing/2014/main" id="{EAAAFC11-E285-4050-85E2-5C91EBCEC0E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2301163" y="3372120"/>
            <a:ext cx="0" cy="19584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ES_tradnl">
              <a:solidFill>
                <a:srgbClr val="000000"/>
              </a:solidFill>
            </a:endParaRPr>
          </a:p>
        </p:txBody>
      </p:sp>
      <p:sp>
        <p:nvSpPr>
          <p:cNvPr id="702" name="Line 179">
            <a:extLst>
              <a:ext uri="{FF2B5EF4-FFF2-40B4-BE49-F238E27FC236}">
                <a16:creationId xmlns:a16="http://schemas.microsoft.com/office/drawing/2014/main" id="{E9795E06-A0F7-4631-848E-B4BA6290BA3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4221842" y="3379343"/>
            <a:ext cx="0" cy="17921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ES_tradnl">
              <a:solidFill>
                <a:srgbClr val="000000"/>
              </a:solidFill>
            </a:endParaRPr>
          </a:p>
        </p:txBody>
      </p:sp>
      <p:sp>
        <p:nvSpPr>
          <p:cNvPr id="703" name="Line 179">
            <a:extLst>
              <a:ext uri="{FF2B5EF4-FFF2-40B4-BE49-F238E27FC236}">
                <a16:creationId xmlns:a16="http://schemas.microsoft.com/office/drawing/2014/main" id="{BBCC6D74-3B9F-4B1E-AD25-75A086488FA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9995340" y="3372670"/>
            <a:ext cx="0" cy="19664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ES_tradnl">
              <a:solidFill>
                <a:srgbClr val="000000"/>
              </a:solidFill>
            </a:endParaRPr>
          </a:p>
        </p:txBody>
      </p:sp>
      <p:sp>
        <p:nvSpPr>
          <p:cNvPr id="704" name="Line 179">
            <a:extLst>
              <a:ext uri="{FF2B5EF4-FFF2-40B4-BE49-F238E27FC236}">
                <a16:creationId xmlns:a16="http://schemas.microsoft.com/office/drawing/2014/main" id="{EACEF2DA-83B5-4E7F-9A59-2BCFB5DDA75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611453" y="3379343"/>
            <a:ext cx="0" cy="18449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ES_tradnl">
              <a:solidFill>
                <a:srgbClr val="000000"/>
              </a:solidFill>
            </a:endParaRPr>
          </a:p>
        </p:txBody>
      </p:sp>
      <p:sp>
        <p:nvSpPr>
          <p:cNvPr id="705" name="Line 179">
            <a:extLst>
              <a:ext uri="{FF2B5EF4-FFF2-40B4-BE49-F238E27FC236}">
                <a16:creationId xmlns:a16="http://schemas.microsoft.com/office/drawing/2014/main" id="{BF88DBF8-6C81-4A9E-9A11-54D3C3E5F7A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459050" y="3378380"/>
            <a:ext cx="0" cy="17921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ES_tradnl">
              <a:solidFill>
                <a:srgbClr val="000000"/>
              </a:solidFill>
            </a:endParaRPr>
          </a:p>
        </p:txBody>
      </p:sp>
      <p:sp>
        <p:nvSpPr>
          <p:cNvPr id="706" name="Line 11">
            <a:extLst>
              <a:ext uri="{FF2B5EF4-FFF2-40B4-BE49-F238E27FC236}">
                <a16:creationId xmlns:a16="http://schemas.microsoft.com/office/drawing/2014/main" id="{14EED7DE-2CED-494D-B652-7A846DA44059}"/>
              </a:ext>
            </a:extLst>
          </p:cNvPr>
          <p:cNvSpPr>
            <a:spLocks noChangeShapeType="1"/>
          </p:cNvSpPr>
          <p:nvPr/>
        </p:nvSpPr>
        <p:spPr bwMode="auto">
          <a:xfrm>
            <a:off x="14230233" y="4007161"/>
            <a:ext cx="0" cy="21691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ES_tradnl">
              <a:solidFill>
                <a:srgbClr val="691C32"/>
              </a:solidFill>
            </a:endParaRPr>
          </a:p>
        </p:txBody>
      </p:sp>
      <p:sp>
        <p:nvSpPr>
          <p:cNvPr id="707" name="Line 191">
            <a:extLst>
              <a:ext uri="{FF2B5EF4-FFF2-40B4-BE49-F238E27FC236}">
                <a16:creationId xmlns:a16="http://schemas.microsoft.com/office/drawing/2014/main" id="{2D048A99-AF0F-4A47-BC42-FF78505BB394}"/>
              </a:ext>
            </a:extLst>
          </p:cNvPr>
          <p:cNvSpPr>
            <a:spLocks noChangeShapeType="1"/>
          </p:cNvSpPr>
          <p:nvPr/>
        </p:nvSpPr>
        <p:spPr bwMode="auto">
          <a:xfrm>
            <a:off x="14532777" y="4224074"/>
            <a:ext cx="0" cy="12036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ES_tradnl">
              <a:solidFill>
                <a:srgbClr val="691C32"/>
              </a:solidFill>
            </a:endParaRPr>
          </a:p>
        </p:txBody>
      </p:sp>
      <p:sp>
        <p:nvSpPr>
          <p:cNvPr id="708" name="Line 191">
            <a:extLst>
              <a:ext uri="{FF2B5EF4-FFF2-40B4-BE49-F238E27FC236}">
                <a16:creationId xmlns:a16="http://schemas.microsoft.com/office/drawing/2014/main" id="{A7C7C77B-D6EF-48A2-8CF7-02DA3D367A4E}"/>
              </a:ext>
            </a:extLst>
          </p:cNvPr>
          <p:cNvSpPr>
            <a:spLocks noChangeShapeType="1"/>
          </p:cNvSpPr>
          <p:nvPr/>
        </p:nvSpPr>
        <p:spPr bwMode="auto">
          <a:xfrm>
            <a:off x="13903712" y="4224074"/>
            <a:ext cx="0" cy="12183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ES_tradnl">
              <a:solidFill>
                <a:srgbClr val="691C32"/>
              </a:solidFill>
            </a:endParaRPr>
          </a:p>
        </p:txBody>
      </p:sp>
      <p:sp>
        <p:nvSpPr>
          <p:cNvPr id="709" name="Line 181">
            <a:extLst>
              <a:ext uri="{FF2B5EF4-FFF2-40B4-BE49-F238E27FC236}">
                <a16:creationId xmlns:a16="http://schemas.microsoft.com/office/drawing/2014/main" id="{B662FE26-52D0-40A9-9C2A-7F4958AA2AD2}"/>
              </a:ext>
            </a:extLst>
          </p:cNvPr>
          <p:cNvSpPr>
            <a:spLocks noChangeShapeType="1"/>
          </p:cNvSpPr>
          <p:nvPr/>
        </p:nvSpPr>
        <p:spPr bwMode="auto">
          <a:xfrm>
            <a:off x="13903712" y="4225884"/>
            <a:ext cx="6257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ES_tradnl">
              <a:solidFill>
                <a:srgbClr val="691C32"/>
              </a:solidFill>
            </a:endParaRPr>
          </a:p>
        </p:txBody>
      </p:sp>
      <p:sp>
        <p:nvSpPr>
          <p:cNvPr id="714" name="Line 58">
            <a:extLst>
              <a:ext uri="{FF2B5EF4-FFF2-40B4-BE49-F238E27FC236}">
                <a16:creationId xmlns:a16="http://schemas.microsoft.com/office/drawing/2014/main" id="{BCC48CD5-E2DE-4CC3-94A0-EA3578EAC251}"/>
              </a:ext>
            </a:extLst>
          </p:cNvPr>
          <p:cNvSpPr>
            <a:spLocks noChangeShapeType="1"/>
          </p:cNvSpPr>
          <p:nvPr/>
        </p:nvSpPr>
        <p:spPr bwMode="auto">
          <a:xfrm>
            <a:off x="7709047" y="6651994"/>
            <a:ext cx="5910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ES_tradnl">
              <a:solidFill>
                <a:srgbClr val="691C32"/>
              </a:solidFill>
            </a:endParaRPr>
          </a:p>
        </p:txBody>
      </p:sp>
      <p:sp>
        <p:nvSpPr>
          <p:cNvPr id="720" name="Line 85">
            <a:extLst>
              <a:ext uri="{FF2B5EF4-FFF2-40B4-BE49-F238E27FC236}">
                <a16:creationId xmlns:a16="http://schemas.microsoft.com/office/drawing/2014/main" id="{D508C896-9671-4851-8F22-53BBD8D7F783}"/>
              </a:ext>
            </a:extLst>
          </p:cNvPr>
          <p:cNvSpPr>
            <a:spLocks noChangeShapeType="1"/>
          </p:cNvSpPr>
          <p:nvPr/>
        </p:nvSpPr>
        <p:spPr bwMode="auto">
          <a:xfrm>
            <a:off x="1208172" y="4788956"/>
            <a:ext cx="0" cy="19192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ES_tradnl">
              <a:solidFill>
                <a:srgbClr val="691C32"/>
              </a:solidFill>
            </a:endParaRPr>
          </a:p>
        </p:txBody>
      </p:sp>
      <p:sp>
        <p:nvSpPr>
          <p:cNvPr id="724" name="Line 85">
            <a:extLst>
              <a:ext uri="{FF2B5EF4-FFF2-40B4-BE49-F238E27FC236}">
                <a16:creationId xmlns:a16="http://schemas.microsoft.com/office/drawing/2014/main" id="{8D9CA9BC-A81F-49FD-B85D-8D945CE8B98C}"/>
              </a:ext>
            </a:extLst>
          </p:cNvPr>
          <p:cNvSpPr>
            <a:spLocks noChangeShapeType="1"/>
          </p:cNvSpPr>
          <p:nvPr/>
        </p:nvSpPr>
        <p:spPr bwMode="auto">
          <a:xfrm>
            <a:off x="2445273" y="5885556"/>
            <a:ext cx="0" cy="15494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ES_tradnl">
              <a:solidFill>
                <a:srgbClr val="691C32"/>
              </a:solidFill>
            </a:endParaRPr>
          </a:p>
        </p:txBody>
      </p:sp>
      <p:sp>
        <p:nvSpPr>
          <p:cNvPr id="725" name="Line 85">
            <a:extLst>
              <a:ext uri="{FF2B5EF4-FFF2-40B4-BE49-F238E27FC236}">
                <a16:creationId xmlns:a16="http://schemas.microsoft.com/office/drawing/2014/main" id="{0A9F4C43-D280-4A54-B27B-9B8EF4BA1734}"/>
              </a:ext>
            </a:extLst>
          </p:cNvPr>
          <p:cNvSpPr>
            <a:spLocks noChangeShapeType="1"/>
          </p:cNvSpPr>
          <p:nvPr/>
        </p:nvSpPr>
        <p:spPr bwMode="auto">
          <a:xfrm>
            <a:off x="4734893" y="5885558"/>
            <a:ext cx="0" cy="97530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ES_tradnl">
              <a:solidFill>
                <a:srgbClr val="691C32"/>
              </a:solidFill>
            </a:endParaRPr>
          </a:p>
        </p:txBody>
      </p:sp>
      <p:sp>
        <p:nvSpPr>
          <p:cNvPr id="726" name="Line 59">
            <a:extLst>
              <a:ext uri="{FF2B5EF4-FFF2-40B4-BE49-F238E27FC236}">
                <a16:creationId xmlns:a16="http://schemas.microsoft.com/office/drawing/2014/main" id="{A76EC5F9-5876-4907-8D9A-5F862AA101E3}"/>
              </a:ext>
            </a:extLst>
          </p:cNvPr>
          <p:cNvSpPr>
            <a:spLocks noChangeShapeType="1"/>
          </p:cNvSpPr>
          <p:nvPr/>
        </p:nvSpPr>
        <p:spPr bwMode="auto">
          <a:xfrm>
            <a:off x="2" y="6964929"/>
            <a:ext cx="16211506" cy="51144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es-ES_tradnl">
              <a:solidFill>
                <a:srgbClr val="691C32"/>
              </a:solidFill>
            </a:endParaRPr>
          </a:p>
        </p:txBody>
      </p:sp>
      <p:sp>
        <p:nvSpPr>
          <p:cNvPr id="727" name="Line 85">
            <a:extLst>
              <a:ext uri="{FF2B5EF4-FFF2-40B4-BE49-F238E27FC236}">
                <a16:creationId xmlns:a16="http://schemas.microsoft.com/office/drawing/2014/main" id="{F8690DB1-D772-4AC7-86B6-6FD67E08556D}"/>
              </a:ext>
            </a:extLst>
          </p:cNvPr>
          <p:cNvSpPr>
            <a:spLocks noChangeShapeType="1"/>
          </p:cNvSpPr>
          <p:nvPr/>
        </p:nvSpPr>
        <p:spPr bwMode="auto">
          <a:xfrm>
            <a:off x="2445259" y="6487945"/>
            <a:ext cx="0" cy="18604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ES_tradnl">
              <a:solidFill>
                <a:srgbClr val="691C32"/>
              </a:solidFill>
            </a:endParaRPr>
          </a:p>
        </p:txBody>
      </p:sp>
      <p:sp>
        <p:nvSpPr>
          <p:cNvPr id="728" name="Line 46">
            <a:extLst>
              <a:ext uri="{FF2B5EF4-FFF2-40B4-BE49-F238E27FC236}">
                <a16:creationId xmlns:a16="http://schemas.microsoft.com/office/drawing/2014/main" id="{BD8BDD0F-80B4-4EBA-9D59-B2DDB1AE64D6}"/>
              </a:ext>
            </a:extLst>
          </p:cNvPr>
          <p:cNvSpPr>
            <a:spLocks noChangeShapeType="1"/>
          </p:cNvSpPr>
          <p:nvPr/>
        </p:nvSpPr>
        <p:spPr bwMode="auto">
          <a:xfrm>
            <a:off x="2372330" y="7366504"/>
            <a:ext cx="141506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ES_tradnl">
              <a:solidFill>
                <a:srgbClr val="691C32"/>
              </a:solidFill>
            </a:endParaRPr>
          </a:p>
        </p:txBody>
      </p:sp>
      <p:sp>
        <p:nvSpPr>
          <p:cNvPr id="729" name="Line 46">
            <a:extLst>
              <a:ext uri="{FF2B5EF4-FFF2-40B4-BE49-F238E27FC236}">
                <a16:creationId xmlns:a16="http://schemas.microsoft.com/office/drawing/2014/main" id="{DAB71541-2113-4363-96E3-2948A445F465}"/>
              </a:ext>
            </a:extLst>
          </p:cNvPr>
          <p:cNvSpPr>
            <a:spLocks noChangeShapeType="1"/>
          </p:cNvSpPr>
          <p:nvPr/>
        </p:nvSpPr>
        <p:spPr bwMode="auto">
          <a:xfrm>
            <a:off x="2374508" y="7869439"/>
            <a:ext cx="141506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ES_tradnl">
              <a:solidFill>
                <a:srgbClr val="691C32"/>
              </a:solidFill>
            </a:endParaRPr>
          </a:p>
        </p:txBody>
      </p:sp>
      <p:sp>
        <p:nvSpPr>
          <p:cNvPr id="730" name="Line 46">
            <a:extLst>
              <a:ext uri="{FF2B5EF4-FFF2-40B4-BE49-F238E27FC236}">
                <a16:creationId xmlns:a16="http://schemas.microsoft.com/office/drawing/2014/main" id="{E3A9CEF7-0B32-47B1-A07F-1DDEA96E7445}"/>
              </a:ext>
            </a:extLst>
          </p:cNvPr>
          <p:cNvSpPr>
            <a:spLocks noChangeShapeType="1"/>
          </p:cNvSpPr>
          <p:nvPr/>
        </p:nvSpPr>
        <p:spPr bwMode="auto">
          <a:xfrm>
            <a:off x="2445262" y="8342902"/>
            <a:ext cx="70754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ES_tradnl">
              <a:solidFill>
                <a:srgbClr val="691C32"/>
              </a:solidFill>
            </a:endParaRPr>
          </a:p>
        </p:txBody>
      </p:sp>
      <p:sp>
        <p:nvSpPr>
          <p:cNvPr id="731" name="Line 86">
            <a:extLst>
              <a:ext uri="{FF2B5EF4-FFF2-40B4-BE49-F238E27FC236}">
                <a16:creationId xmlns:a16="http://schemas.microsoft.com/office/drawing/2014/main" id="{951AD886-C1E7-4611-95FA-FE59D205A341}"/>
              </a:ext>
            </a:extLst>
          </p:cNvPr>
          <p:cNvSpPr>
            <a:spLocks noChangeShapeType="1"/>
          </p:cNvSpPr>
          <p:nvPr/>
        </p:nvSpPr>
        <p:spPr bwMode="auto">
          <a:xfrm>
            <a:off x="486421" y="3224531"/>
            <a:ext cx="765730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ES_tradnl">
              <a:solidFill>
                <a:srgbClr val="000000"/>
              </a:solidFill>
            </a:endParaRPr>
          </a:p>
        </p:txBody>
      </p:sp>
      <p:sp>
        <p:nvSpPr>
          <p:cNvPr id="732" name="Rectangle 194">
            <a:extLst>
              <a:ext uri="{FF2B5EF4-FFF2-40B4-BE49-F238E27FC236}">
                <a16:creationId xmlns:a16="http://schemas.microsoft.com/office/drawing/2014/main" id="{413BB333-A1E2-41F0-A4BF-A5D7317BE4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74660" y="7151032"/>
            <a:ext cx="577231" cy="448251"/>
          </a:xfrm>
          <a:prstGeom prst="rect">
            <a:avLst/>
          </a:prstGeom>
          <a:noFill/>
          <a:ln w="9525">
            <a:solidFill>
              <a:srgbClr val="691C3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33" name="Rectangle 194">
            <a:extLst>
              <a:ext uri="{FF2B5EF4-FFF2-40B4-BE49-F238E27FC236}">
                <a16:creationId xmlns:a16="http://schemas.microsoft.com/office/drawing/2014/main" id="{DB80D7EB-9452-4425-827B-27AE19A2C8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74660" y="7637677"/>
            <a:ext cx="577231" cy="448251"/>
          </a:xfrm>
          <a:prstGeom prst="rect">
            <a:avLst/>
          </a:prstGeom>
          <a:noFill/>
          <a:ln w="9525">
            <a:solidFill>
              <a:srgbClr val="691C3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34" name="Rectangle 194">
            <a:extLst>
              <a:ext uri="{FF2B5EF4-FFF2-40B4-BE49-F238E27FC236}">
                <a16:creationId xmlns:a16="http://schemas.microsoft.com/office/drawing/2014/main" id="{4D71E3F3-3F6D-47F6-9648-9593B97CFE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62272" y="7147283"/>
            <a:ext cx="577231" cy="448251"/>
          </a:xfrm>
          <a:prstGeom prst="rect">
            <a:avLst/>
          </a:prstGeom>
          <a:noFill/>
          <a:ln w="9525">
            <a:solidFill>
              <a:srgbClr val="691C3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35" name="Rectangle 194">
            <a:extLst>
              <a:ext uri="{FF2B5EF4-FFF2-40B4-BE49-F238E27FC236}">
                <a16:creationId xmlns:a16="http://schemas.microsoft.com/office/drawing/2014/main" id="{AF29FC67-776C-4175-A455-999F1782E2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55923" y="7633928"/>
            <a:ext cx="577231" cy="448251"/>
          </a:xfrm>
          <a:prstGeom prst="rect">
            <a:avLst/>
          </a:prstGeom>
          <a:noFill/>
          <a:ln w="9525">
            <a:solidFill>
              <a:srgbClr val="691C3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36" name="Line 46">
            <a:extLst>
              <a:ext uri="{FF2B5EF4-FFF2-40B4-BE49-F238E27FC236}">
                <a16:creationId xmlns:a16="http://schemas.microsoft.com/office/drawing/2014/main" id="{F1B65662-DA17-4AB0-B4CD-BC90E7172739}"/>
              </a:ext>
            </a:extLst>
          </p:cNvPr>
          <p:cNvSpPr>
            <a:spLocks noChangeShapeType="1"/>
          </p:cNvSpPr>
          <p:nvPr/>
        </p:nvSpPr>
        <p:spPr bwMode="auto">
          <a:xfrm>
            <a:off x="7633154" y="7372046"/>
            <a:ext cx="141506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ES_tradnl">
              <a:solidFill>
                <a:srgbClr val="691C32"/>
              </a:solidFill>
            </a:endParaRPr>
          </a:p>
        </p:txBody>
      </p:sp>
      <p:sp>
        <p:nvSpPr>
          <p:cNvPr id="737" name="Line 46">
            <a:extLst>
              <a:ext uri="{FF2B5EF4-FFF2-40B4-BE49-F238E27FC236}">
                <a16:creationId xmlns:a16="http://schemas.microsoft.com/office/drawing/2014/main" id="{511B465D-4C14-4F70-9D62-BBDA714A5334}"/>
              </a:ext>
            </a:extLst>
          </p:cNvPr>
          <p:cNvSpPr>
            <a:spLocks noChangeShapeType="1"/>
          </p:cNvSpPr>
          <p:nvPr/>
        </p:nvSpPr>
        <p:spPr bwMode="auto">
          <a:xfrm>
            <a:off x="7635332" y="7874981"/>
            <a:ext cx="141506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ES_tradnl">
              <a:solidFill>
                <a:srgbClr val="691C32"/>
              </a:solidFill>
            </a:endParaRPr>
          </a:p>
        </p:txBody>
      </p:sp>
      <p:sp>
        <p:nvSpPr>
          <p:cNvPr id="738" name="Rectangle 194">
            <a:extLst>
              <a:ext uri="{FF2B5EF4-FFF2-40B4-BE49-F238E27FC236}">
                <a16:creationId xmlns:a16="http://schemas.microsoft.com/office/drawing/2014/main" id="{3BF4A526-DBF8-4882-99A8-35F0447E81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84648" y="7151032"/>
            <a:ext cx="577231" cy="448251"/>
          </a:xfrm>
          <a:prstGeom prst="rect">
            <a:avLst/>
          </a:prstGeom>
          <a:noFill/>
          <a:ln w="9525">
            <a:solidFill>
              <a:srgbClr val="691C3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39" name="Rectangle 194">
            <a:extLst>
              <a:ext uri="{FF2B5EF4-FFF2-40B4-BE49-F238E27FC236}">
                <a16:creationId xmlns:a16="http://schemas.microsoft.com/office/drawing/2014/main" id="{2D0027C1-A175-4E3C-9CF7-A0E9C0252B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84648" y="7637677"/>
            <a:ext cx="577231" cy="448251"/>
          </a:xfrm>
          <a:prstGeom prst="rect">
            <a:avLst/>
          </a:prstGeom>
          <a:noFill/>
          <a:ln w="9525">
            <a:solidFill>
              <a:srgbClr val="691C3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40" name="Rectangle 194">
            <a:extLst>
              <a:ext uri="{FF2B5EF4-FFF2-40B4-BE49-F238E27FC236}">
                <a16:creationId xmlns:a16="http://schemas.microsoft.com/office/drawing/2014/main" id="{D8DB612D-661C-42FB-AC05-B5C6CBFE5B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72260" y="7147283"/>
            <a:ext cx="577231" cy="448251"/>
          </a:xfrm>
          <a:prstGeom prst="rect">
            <a:avLst/>
          </a:prstGeom>
          <a:noFill/>
          <a:ln w="9525">
            <a:solidFill>
              <a:srgbClr val="691C3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41" name="Rectangle 194">
            <a:extLst>
              <a:ext uri="{FF2B5EF4-FFF2-40B4-BE49-F238E27FC236}">
                <a16:creationId xmlns:a16="http://schemas.microsoft.com/office/drawing/2014/main" id="{74D67E9B-890D-429A-AE69-6D4829EE5E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65911" y="7633928"/>
            <a:ext cx="577231" cy="448251"/>
          </a:xfrm>
          <a:prstGeom prst="rect">
            <a:avLst/>
          </a:prstGeom>
          <a:noFill/>
          <a:ln w="9525">
            <a:solidFill>
              <a:srgbClr val="691C3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42" name="Line 46">
            <a:extLst>
              <a:ext uri="{FF2B5EF4-FFF2-40B4-BE49-F238E27FC236}">
                <a16:creationId xmlns:a16="http://schemas.microsoft.com/office/drawing/2014/main" id="{B894E73F-67C0-407E-8C51-5A7433747465}"/>
              </a:ext>
            </a:extLst>
          </p:cNvPr>
          <p:cNvSpPr>
            <a:spLocks noChangeShapeType="1"/>
          </p:cNvSpPr>
          <p:nvPr/>
        </p:nvSpPr>
        <p:spPr bwMode="auto">
          <a:xfrm>
            <a:off x="10143142" y="7372046"/>
            <a:ext cx="141506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ES_tradnl">
              <a:solidFill>
                <a:srgbClr val="691C32"/>
              </a:solidFill>
            </a:endParaRPr>
          </a:p>
        </p:txBody>
      </p:sp>
      <p:sp>
        <p:nvSpPr>
          <p:cNvPr id="743" name="Line 46">
            <a:extLst>
              <a:ext uri="{FF2B5EF4-FFF2-40B4-BE49-F238E27FC236}">
                <a16:creationId xmlns:a16="http://schemas.microsoft.com/office/drawing/2014/main" id="{4CEE8C5B-2BD3-4A42-9A2B-6CE181D45710}"/>
              </a:ext>
            </a:extLst>
          </p:cNvPr>
          <p:cNvSpPr>
            <a:spLocks noChangeShapeType="1"/>
          </p:cNvSpPr>
          <p:nvPr/>
        </p:nvSpPr>
        <p:spPr bwMode="auto">
          <a:xfrm>
            <a:off x="10145321" y="7874981"/>
            <a:ext cx="141506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ES_tradnl">
              <a:solidFill>
                <a:srgbClr val="691C32"/>
              </a:solidFill>
            </a:endParaRPr>
          </a:p>
        </p:txBody>
      </p:sp>
      <p:sp>
        <p:nvSpPr>
          <p:cNvPr id="744" name="Text Box 67">
            <a:extLst>
              <a:ext uri="{FF2B5EF4-FFF2-40B4-BE49-F238E27FC236}">
                <a16:creationId xmlns:a16="http://schemas.microsoft.com/office/drawing/2014/main" id="{4B2A5B92-68AC-4593-BDB6-BF7C031893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74097" y="7317459"/>
            <a:ext cx="1522362" cy="5465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4704" tIns="47352" rIns="94704" bIns="47352">
            <a:spAutoFit/>
          </a:bodyPr>
          <a:lstStyle/>
          <a:p>
            <a:pPr algn="ctr" defTabSz="947295">
              <a:defRPr/>
            </a:pPr>
            <a:r>
              <a:rPr lang="es-MX" sz="1465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cript MT Bold" pitchFamily="66" charset="0"/>
              </a:rPr>
              <a:t>Órganos Desconcentrados</a:t>
            </a:r>
          </a:p>
        </p:txBody>
      </p:sp>
      <p:sp>
        <p:nvSpPr>
          <p:cNvPr id="745" name="Line 86">
            <a:extLst>
              <a:ext uri="{FF2B5EF4-FFF2-40B4-BE49-F238E27FC236}">
                <a16:creationId xmlns:a16="http://schemas.microsoft.com/office/drawing/2014/main" id="{C6514884-EBA2-41A9-B0DD-F2C1B059D4EF}"/>
              </a:ext>
            </a:extLst>
          </p:cNvPr>
          <p:cNvSpPr>
            <a:spLocks noChangeShapeType="1"/>
          </p:cNvSpPr>
          <p:nvPr/>
        </p:nvSpPr>
        <p:spPr bwMode="auto">
          <a:xfrm>
            <a:off x="8143724" y="3084361"/>
            <a:ext cx="21098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ES_tradnl">
              <a:solidFill>
                <a:srgbClr val="000000"/>
              </a:solidFill>
            </a:endParaRPr>
          </a:p>
        </p:txBody>
      </p:sp>
      <p:sp>
        <p:nvSpPr>
          <p:cNvPr id="746" name="Line 45">
            <a:extLst>
              <a:ext uri="{FF2B5EF4-FFF2-40B4-BE49-F238E27FC236}">
                <a16:creationId xmlns:a16="http://schemas.microsoft.com/office/drawing/2014/main" id="{2B312285-9D05-48AA-A18B-652B1E92B14C}"/>
              </a:ext>
            </a:extLst>
          </p:cNvPr>
          <p:cNvSpPr>
            <a:spLocks noChangeShapeType="1"/>
          </p:cNvSpPr>
          <p:nvPr/>
        </p:nvSpPr>
        <p:spPr bwMode="auto">
          <a:xfrm>
            <a:off x="10256651" y="2169548"/>
            <a:ext cx="0" cy="9148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ES_tradnl">
              <a:solidFill>
                <a:srgbClr val="000000"/>
              </a:solidFill>
            </a:endParaRPr>
          </a:p>
        </p:txBody>
      </p:sp>
      <p:sp>
        <p:nvSpPr>
          <p:cNvPr id="747" name="Line 93">
            <a:extLst>
              <a:ext uri="{FF2B5EF4-FFF2-40B4-BE49-F238E27FC236}">
                <a16:creationId xmlns:a16="http://schemas.microsoft.com/office/drawing/2014/main" id="{2CB60421-8FD8-42EF-8D79-3011EFDD239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0405446" y="1170252"/>
            <a:ext cx="21971" cy="2053850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/>
          <a:lstStyle/>
          <a:p>
            <a:endParaRPr lang="es-ES_tradnl">
              <a:solidFill>
                <a:srgbClr val="691C32"/>
              </a:solidFill>
            </a:endParaRPr>
          </a:p>
        </p:txBody>
      </p:sp>
      <p:sp>
        <p:nvSpPr>
          <p:cNvPr id="748" name="Rectangle 29">
            <a:extLst>
              <a:ext uri="{FF2B5EF4-FFF2-40B4-BE49-F238E27FC236}">
                <a16:creationId xmlns:a16="http://schemas.microsoft.com/office/drawing/2014/main" id="{E379B6A5-27E7-4919-8466-5AD03E5236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56686" y="1372753"/>
            <a:ext cx="579344" cy="450367"/>
          </a:xfrm>
          <a:prstGeom prst="rect">
            <a:avLst/>
          </a:prstGeom>
          <a:noFill/>
          <a:ln w="9525">
            <a:solidFill>
              <a:srgbClr val="691C3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691C32"/>
              </a:solidFill>
            </a:endParaRPr>
          </a:p>
        </p:txBody>
      </p:sp>
      <p:sp>
        <p:nvSpPr>
          <p:cNvPr id="749" name="Text Box 91">
            <a:extLst>
              <a:ext uri="{FF2B5EF4-FFF2-40B4-BE49-F238E27FC236}">
                <a16:creationId xmlns:a16="http://schemas.microsoft.com/office/drawing/2014/main" id="{FC00BCBE-CBA9-4556-A406-A1D0A8FF68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91486" y="1463828"/>
            <a:ext cx="708322" cy="2802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704" tIns="47352" rIns="94704" bIns="47352">
            <a:spAutoFit/>
          </a:bodyPr>
          <a:lstStyle/>
          <a:p>
            <a:pPr algn="ctr" defTabSz="947295"/>
            <a:r>
              <a:rPr lang="en-US" sz="400" b="1" dirty="0">
                <a:solidFill>
                  <a:srgbClr val="691C32"/>
                </a:solidFill>
                <a:latin typeface="Bookman Old Style" pitchFamily="18" charset="0"/>
              </a:rPr>
              <a:t>INSTITUTO DE </a:t>
            </a:r>
            <a:r>
              <a:rPr lang="en-US" sz="400" b="1" dirty="0" err="1">
                <a:solidFill>
                  <a:srgbClr val="691C32"/>
                </a:solidFill>
                <a:latin typeface="Bookman Old Style" pitchFamily="18" charset="0"/>
              </a:rPr>
              <a:t>TRANSPORTE</a:t>
            </a:r>
            <a:r>
              <a:rPr lang="en-US" sz="400" b="1" dirty="0">
                <a:solidFill>
                  <a:srgbClr val="691C32"/>
                </a:solidFill>
                <a:latin typeface="Bookman Old Style" pitchFamily="18" charset="0"/>
              </a:rPr>
              <a:t> Y </a:t>
            </a:r>
            <a:r>
              <a:rPr lang="en-US" sz="400" b="1" dirty="0" err="1">
                <a:solidFill>
                  <a:srgbClr val="691C32"/>
                </a:solidFill>
                <a:latin typeface="Bookman Old Style" pitchFamily="18" charset="0"/>
              </a:rPr>
              <a:t>MOVILIDAD</a:t>
            </a:r>
            <a:endParaRPr lang="en-US" sz="400" b="1" dirty="0">
              <a:solidFill>
                <a:srgbClr val="691C32"/>
              </a:solidFill>
              <a:latin typeface="Bookman Old Style" pitchFamily="18" charset="0"/>
            </a:endParaRPr>
          </a:p>
        </p:txBody>
      </p:sp>
      <p:sp>
        <p:nvSpPr>
          <p:cNvPr id="750" name="Line 93">
            <a:extLst>
              <a:ext uri="{FF2B5EF4-FFF2-40B4-BE49-F238E27FC236}">
                <a16:creationId xmlns:a16="http://schemas.microsoft.com/office/drawing/2014/main" id="{C02B8D8E-B335-4F2E-85A7-739F0FB5DF77}"/>
              </a:ext>
            </a:extLst>
          </p:cNvPr>
          <p:cNvSpPr>
            <a:spLocks noChangeShapeType="1"/>
          </p:cNvSpPr>
          <p:nvPr/>
        </p:nvSpPr>
        <p:spPr bwMode="auto">
          <a:xfrm>
            <a:off x="10619242" y="1605305"/>
            <a:ext cx="0" cy="109842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ES_tradnl">
              <a:solidFill>
                <a:srgbClr val="691C32"/>
              </a:solidFill>
            </a:endParaRPr>
          </a:p>
        </p:txBody>
      </p:sp>
      <p:sp>
        <p:nvSpPr>
          <p:cNvPr id="751" name="Rectangle 194">
            <a:extLst>
              <a:ext uri="{FF2B5EF4-FFF2-40B4-BE49-F238E27FC236}">
                <a16:creationId xmlns:a16="http://schemas.microsoft.com/office/drawing/2014/main" id="{57129BC1-733D-4E8A-83AA-BA4291DF6E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50965" y="1950317"/>
            <a:ext cx="577231" cy="448251"/>
          </a:xfrm>
          <a:prstGeom prst="rect">
            <a:avLst/>
          </a:prstGeom>
          <a:noFill/>
          <a:ln w="9525">
            <a:solidFill>
              <a:srgbClr val="691C3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691C32"/>
              </a:solidFill>
            </a:endParaRPr>
          </a:p>
        </p:txBody>
      </p:sp>
      <p:sp>
        <p:nvSpPr>
          <p:cNvPr id="752" name="Rectangle 194">
            <a:extLst>
              <a:ext uri="{FF2B5EF4-FFF2-40B4-BE49-F238E27FC236}">
                <a16:creationId xmlns:a16="http://schemas.microsoft.com/office/drawing/2014/main" id="{DDACBFB0-0C31-4E0E-83D0-8B2373D3A8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49768" y="2499373"/>
            <a:ext cx="577231" cy="448251"/>
          </a:xfrm>
          <a:prstGeom prst="rect">
            <a:avLst/>
          </a:prstGeom>
          <a:noFill/>
          <a:ln w="9525">
            <a:solidFill>
              <a:srgbClr val="691C3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691C32"/>
              </a:solidFill>
            </a:endParaRPr>
          </a:p>
        </p:txBody>
      </p:sp>
      <p:sp>
        <p:nvSpPr>
          <p:cNvPr id="753" name="Line 96">
            <a:extLst>
              <a:ext uri="{FF2B5EF4-FFF2-40B4-BE49-F238E27FC236}">
                <a16:creationId xmlns:a16="http://schemas.microsoft.com/office/drawing/2014/main" id="{B8679150-2723-449D-9405-26B11AA50492}"/>
              </a:ext>
            </a:extLst>
          </p:cNvPr>
          <p:cNvSpPr>
            <a:spLocks noChangeShapeType="1"/>
          </p:cNvSpPr>
          <p:nvPr/>
        </p:nvSpPr>
        <p:spPr bwMode="auto">
          <a:xfrm>
            <a:off x="10612868" y="2706631"/>
            <a:ext cx="136901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ES_tradnl">
              <a:solidFill>
                <a:srgbClr val="691C32"/>
              </a:solidFill>
            </a:endParaRPr>
          </a:p>
        </p:txBody>
      </p:sp>
      <p:sp>
        <p:nvSpPr>
          <p:cNvPr id="754" name="Text Box 195">
            <a:extLst>
              <a:ext uri="{FF2B5EF4-FFF2-40B4-BE49-F238E27FC236}">
                <a16:creationId xmlns:a16="http://schemas.microsoft.com/office/drawing/2014/main" id="{601A4A5A-E7F7-403F-BE4F-5AA1CF1E13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15150" y="2058054"/>
            <a:ext cx="657472" cy="2187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4704" tIns="47352" rIns="94704" bIns="47352">
            <a:spAutoFit/>
          </a:bodyPr>
          <a:lstStyle/>
          <a:p>
            <a:pPr algn="ctr" defTabSz="947295"/>
            <a:r>
              <a:rPr lang="en-US" sz="400" b="1" dirty="0">
                <a:solidFill>
                  <a:srgbClr val="691C32"/>
                </a:solidFill>
                <a:latin typeface="Bookman Old Style" pitchFamily="18" charset="0"/>
              </a:rPr>
              <a:t>INSTITUTO DE LA </a:t>
            </a:r>
            <a:r>
              <a:rPr lang="en-US" sz="400" b="1" dirty="0" err="1">
                <a:solidFill>
                  <a:srgbClr val="691C32"/>
                </a:solidFill>
                <a:latin typeface="Bookman Old Style" pitchFamily="18" charset="0"/>
              </a:rPr>
              <a:t>MUJER</a:t>
            </a:r>
            <a:endParaRPr lang="en-US" sz="400" b="1" dirty="0">
              <a:solidFill>
                <a:srgbClr val="691C32"/>
              </a:solidFill>
              <a:latin typeface="Bookman Old Style" pitchFamily="18" charset="0"/>
            </a:endParaRPr>
          </a:p>
        </p:txBody>
      </p:sp>
      <p:sp>
        <p:nvSpPr>
          <p:cNvPr id="755" name="Text Box 90">
            <a:extLst>
              <a:ext uri="{FF2B5EF4-FFF2-40B4-BE49-F238E27FC236}">
                <a16:creationId xmlns:a16="http://schemas.microsoft.com/office/drawing/2014/main" id="{65B57E85-BA44-4B90-BFC5-3EF8610E0A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805919" y="2599080"/>
            <a:ext cx="484680" cy="157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4704" tIns="47352" rIns="94704" bIns="47352">
            <a:spAutoFit/>
          </a:bodyPr>
          <a:lstStyle/>
          <a:p>
            <a:pPr algn="ctr" defTabSz="947295"/>
            <a:r>
              <a:rPr lang="en-US" sz="400" b="1" dirty="0" err="1">
                <a:solidFill>
                  <a:srgbClr val="691C32"/>
                </a:solidFill>
                <a:latin typeface="Bookman Old Style" pitchFamily="18" charset="0"/>
              </a:rPr>
              <a:t>FONDEN</a:t>
            </a:r>
            <a:endParaRPr lang="en-US" sz="400" b="1" dirty="0">
              <a:solidFill>
                <a:srgbClr val="691C32"/>
              </a:solidFill>
              <a:latin typeface="Bookman Old Style" pitchFamily="18" charset="0"/>
            </a:endParaRPr>
          </a:p>
        </p:txBody>
      </p:sp>
      <p:sp>
        <p:nvSpPr>
          <p:cNvPr id="756" name="Line 96">
            <a:extLst>
              <a:ext uri="{FF2B5EF4-FFF2-40B4-BE49-F238E27FC236}">
                <a16:creationId xmlns:a16="http://schemas.microsoft.com/office/drawing/2014/main" id="{4DF1E347-7BF5-474A-ABC3-151146EFDE8E}"/>
              </a:ext>
            </a:extLst>
          </p:cNvPr>
          <p:cNvSpPr>
            <a:spLocks noChangeShapeType="1"/>
          </p:cNvSpPr>
          <p:nvPr/>
        </p:nvSpPr>
        <p:spPr bwMode="auto">
          <a:xfrm>
            <a:off x="10612868" y="1605303"/>
            <a:ext cx="14037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ES_tradnl">
              <a:solidFill>
                <a:srgbClr val="691C32"/>
              </a:solidFill>
            </a:endParaRPr>
          </a:p>
        </p:txBody>
      </p:sp>
      <p:sp>
        <p:nvSpPr>
          <p:cNvPr id="757" name="Line 92">
            <a:extLst>
              <a:ext uri="{FF2B5EF4-FFF2-40B4-BE49-F238E27FC236}">
                <a16:creationId xmlns:a16="http://schemas.microsoft.com/office/drawing/2014/main" id="{023059A1-C7EE-4735-A31D-E569F0014830}"/>
              </a:ext>
            </a:extLst>
          </p:cNvPr>
          <p:cNvSpPr>
            <a:spLocks noChangeShapeType="1"/>
          </p:cNvSpPr>
          <p:nvPr/>
        </p:nvSpPr>
        <p:spPr bwMode="auto">
          <a:xfrm>
            <a:off x="10253603" y="2169550"/>
            <a:ext cx="496166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ES_tradnl">
              <a:solidFill>
                <a:srgbClr val="691C32"/>
              </a:solidFill>
            </a:endParaRPr>
          </a:p>
        </p:txBody>
      </p:sp>
      <p:sp>
        <p:nvSpPr>
          <p:cNvPr id="758" name="Text Box 175">
            <a:extLst>
              <a:ext uri="{FF2B5EF4-FFF2-40B4-BE49-F238E27FC236}">
                <a16:creationId xmlns:a16="http://schemas.microsoft.com/office/drawing/2014/main" id="{35F01710-6C80-4648-B4A5-54F3ED9DC1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05113" y="876410"/>
            <a:ext cx="507454" cy="1776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704" tIns="47352" rIns="94704" bIns="47352">
            <a:spAutoFit/>
          </a:bodyPr>
          <a:lstStyle/>
          <a:p>
            <a:pPr algn="r" defTabSz="947295">
              <a:spcBef>
                <a:spcPct val="50000"/>
              </a:spcBef>
            </a:pPr>
            <a:r>
              <a:rPr lang="es-MX" sz="533" b="1" dirty="0">
                <a:solidFill>
                  <a:srgbClr val="000000"/>
                </a:solidFill>
                <a:latin typeface="Bookman Old Style" pitchFamily="18" charset="0"/>
              </a:rPr>
              <a:t>006-111</a:t>
            </a:r>
            <a:endParaRPr lang="en-US" sz="533" b="1" dirty="0">
              <a:solidFill>
                <a:srgbClr val="000000"/>
              </a:solidFill>
              <a:latin typeface="Bookman Old Style" pitchFamily="18" charset="0"/>
            </a:endParaRPr>
          </a:p>
        </p:txBody>
      </p:sp>
      <p:sp>
        <p:nvSpPr>
          <p:cNvPr id="759" name="Text Box 175">
            <a:extLst>
              <a:ext uri="{FF2B5EF4-FFF2-40B4-BE49-F238E27FC236}">
                <a16:creationId xmlns:a16="http://schemas.microsoft.com/office/drawing/2014/main" id="{F0003EFE-BC8B-4981-A664-E40404B29E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22389" y="2533208"/>
            <a:ext cx="507454" cy="1776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704" tIns="47352" rIns="94704" bIns="47352">
            <a:spAutoFit/>
          </a:bodyPr>
          <a:lstStyle/>
          <a:p>
            <a:pPr algn="r" defTabSz="947295">
              <a:spcBef>
                <a:spcPct val="50000"/>
              </a:spcBef>
            </a:pPr>
            <a:r>
              <a:rPr lang="es-MX" sz="533" b="1" dirty="0">
                <a:latin typeface="Bookman Old Style" pitchFamily="18" charset="0"/>
              </a:rPr>
              <a:t>006-101</a:t>
            </a:r>
            <a:endParaRPr lang="en-US" sz="533" b="1" dirty="0">
              <a:latin typeface="Bookman Old Style" pitchFamily="18" charset="0"/>
            </a:endParaRPr>
          </a:p>
        </p:txBody>
      </p:sp>
      <p:sp>
        <p:nvSpPr>
          <p:cNvPr id="760" name="Text Box 78">
            <a:extLst>
              <a:ext uri="{FF2B5EF4-FFF2-40B4-BE49-F238E27FC236}">
                <a16:creationId xmlns:a16="http://schemas.microsoft.com/office/drawing/2014/main" id="{75EAAB32-CB24-4DD3-87C1-63E1E7CDEE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24510" y="1442362"/>
            <a:ext cx="549742" cy="1776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704" tIns="47352" rIns="94704" bIns="47352">
            <a:spAutoFit/>
          </a:bodyPr>
          <a:lstStyle/>
          <a:p>
            <a:pPr defTabSz="947295">
              <a:spcBef>
                <a:spcPct val="50000"/>
              </a:spcBef>
            </a:pPr>
            <a:r>
              <a:rPr lang="es-MX" sz="533" b="1" dirty="0">
                <a:solidFill>
                  <a:srgbClr val="000000"/>
                </a:solidFill>
                <a:latin typeface="Bookman Old Style" pitchFamily="18" charset="0"/>
              </a:rPr>
              <a:t>008-211</a:t>
            </a:r>
            <a:endParaRPr lang="en-US" sz="533" b="1" dirty="0">
              <a:solidFill>
                <a:srgbClr val="000000"/>
              </a:solidFill>
              <a:latin typeface="Bookman Old Style" pitchFamily="18" charset="0"/>
            </a:endParaRPr>
          </a:p>
        </p:txBody>
      </p:sp>
      <p:sp>
        <p:nvSpPr>
          <p:cNvPr id="761" name="Text Box 79">
            <a:extLst>
              <a:ext uri="{FF2B5EF4-FFF2-40B4-BE49-F238E27FC236}">
                <a16:creationId xmlns:a16="http://schemas.microsoft.com/office/drawing/2014/main" id="{CBBAE502-B93E-4416-B70E-4240188B86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16835" y="1442362"/>
            <a:ext cx="575115" cy="1776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704" tIns="47352" rIns="94704" bIns="47352">
            <a:spAutoFit/>
          </a:bodyPr>
          <a:lstStyle/>
          <a:p>
            <a:pPr defTabSz="947295"/>
            <a:r>
              <a:rPr lang="es-MX" sz="533" b="1" dirty="0">
                <a:solidFill>
                  <a:srgbClr val="000000"/>
                </a:solidFill>
                <a:latin typeface="Bookman Old Style" pitchFamily="18" charset="0"/>
              </a:rPr>
              <a:t>008-221</a:t>
            </a:r>
            <a:endParaRPr lang="en-US" sz="533" b="1" dirty="0">
              <a:solidFill>
                <a:srgbClr val="000000"/>
              </a:solidFill>
              <a:latin typeface="Bookman Old Style" pitchFamily="18" charset="0"/>
            </a:endParaRPr>
          </a:p>
        </p:txBody>
      </p:sp>
      <p:sp>
        <p:nvSpPr>
          <p:cNvPr id="762" name="Text Box 196">
            <a:extLst>
              <a:ext uri="{FF2B5EF4-FFF2-40B4-BE49-F238E27FC236}">
                <a16:creationId xmlns:a16="http://schemas.microsoft.com/office/drawing/2014/main" id="{AF9F60E7-23A7-400D-B1E4-265E1680DB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19122" y="2049000"/>
            <a:ext cx="507454" cy="1776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704" tIns="47352" rIns="94704" bIns="47352">
            <a:spAutoFit/>
          </a:bodyPr>
          <a:lstStyle/>
          <a:p>
            <a:pPr algn="r" defTabSz="947295">
              <a:spcBef>
                <a:spcPct val="50000"/>
              </a:spcBef>
            </a:pPr>
            <a:r>
              <a:rPr lang="es-MX" sz="533" b="1" dirty="0">
                <a:solidFill>
                  <a:srgbClr val="000000"/>
                </a:solidFill>
                <a:latin typeface="Bookman Old Style" pitchFamily="18" charset="0"/>
              </a:rPr>
              <a:t>013-822</a:t>
            </a:r>
            <a:endParaRPr lang="en-US" sz="533" b="1" dirty="0">
              <a:solidFill>
                <a:srgbClr val="000000"/>
              </a:solidFill>
              <a:latin typeface="Bookman Old Style" pitchFamily="18" charset="0"/>
            </a:endParaRPr>
          </a:p>
        </p:txBody>
      </p:sp>
      <p:sp>
        <p:nvSpPr>
          <p:cNvPr id="763" name="Text Box 78">
            <a:extLst>
              <a:ext uri="{FF2B5EF4-FFF2-40B4-BE49-F238E27FC236}">
                <a16:creationId xmlns:a16="http://schemas.microsoft.com/office/drawing/2014/main" id="{1032F431-0F07-4C99-873F-13C330ADCC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33207" y="1540722"/>
            <a:ext cx="549742" cy="1776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704" tIns="47352" rIns="94704" bIns="47352">
            <a:spAutoFit/>
          </a:bodyPr>
          <a:lstStyle/>
          <a:p>
            <a:pPr defTabSz="947295">
              <a:spcBef>
                <a:spcPct val="50000"/>
              </a:spcBef>
            </a:pPr>
            <a:r>
              <a:rPr lang="es-MX" sz="533" b="1" dirty="0">
                <a:solidFill>
                  <a:srgbClr val="000000"/>
                </a:solidFill>
                <a:latin typeface="Bookman Old Style" pitchFamily="18" charset="0"/>
              </a:rPr>
              <a:t>006-141</a:t>
            </a:r>
            <a:endParaRPr lang="en-US" sz="533" b="1" dirty="0">
              <a:solidFill>
                <a:srgbClr val="000000"/>
              </a:solidFill>
              <a:latin typeface="Bookman Old Style" pitchFamily="18" charset="0"/>
            </a:endParaRPr>
          </a:p>
        </p:txBody>
      </p:sp>
      <p:sp>
        <p:nvSpPr>
          <p:cNvPr id="764" name="Text Box 78">
            <a:extLst>
              <a:ext uri="{FF2B5EF4-FFF2-40B4-BE49-F238E27FC236}">
                <a16:creationId xmlns:a16="http://schemas.microsoft.com/office/drawing/2014/main" id="{E98408D2-B1E3-4A5D-9782-6A503958A2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30588" y="2045322"/>
            <a:ext cx="549742" cy="1776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704" tIns="47352" rIns="94704" bIns="47352">
            <a:spAutoFit/>
          </a:bodyPr>
          <a:lstStyle/>
          <a:p>
            <a:pPr defTabSz="947295">
              <a:spcBef>
                <a:spcPct val="50000"/>
              </a:spcBef>
            </a:pPr>
            <a:r>
              <a:rPr lang="es-MX" sz="533" b="1" dirty="0">
                <a:solidFill>
                  <a:srgbClr val="000000"/>
                </a:solidFill>
                <a:latin typeface="Bookman Old Style" pitchFamily="18" charset="0"/>
              </a:rPr>
              <a:t>006-181</a:t>
            </a:r>
            <a:endParaRPr lang="en-US" sz="533" b="1" dirty="0">
              <a:solidFill>
                <a:srgbClr val="000000"/>
              </a:solidFill>
              <a:latin typeface="Bookman Old Style" pitchFamily="18" charset="0"/>
            </a:endParaRPr>
          </a:p>
        </p:txBody>
      </p:sp>
      <p:sp>
        <p:nvSpPr>
          <p:cNvPr id="765" name="Text Box 78">
            <a:extLst>
              <a:ext uri="{FF2B5EF4-FFF2-40B4-BE49-F238E27FC236}">
                <a16:creationId xmlns:a16="http://schemas.microsoft.com/office/drawing/2014/main" id="{FAB3821C-2C11-4E93-BE65-F801EEA8EE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37668" y="2531981"/>
            <a:ext cx="549742" cy="1776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704" tIns="47352" rIns="94704" bIns="47352">
            <a:spAutoFit/>
          </a:bodyPr>
          <a:lstStyle/>
          <a:p>
            <a:pPr defTabSz="947295">
              <a:spcBef>
                <a:spcPct val="50000"/>
              </a:spcBef>
            </a:pPr>
            <a:r>
              <a:rPr lang="es-MX" sz="533" b="1" dirty="0">
                <a:solidFill>
                  <a:srgbClr val="000000"/>
                </a:solidFill>
                <a:latin typeface="Bookman Old Style" pitchFamily="18" charset="0"/>
              </a:rPr>
              <a:t>006-291</a:t>
            </a:r>
            <a:endParaRPr lang="en-US" sz="533" b="1" dirty="0">
              <a:solidFill>
                <a:srgbClr val="000000"/>
              </a:solidFill>
              <a:latin typeface="Bookman Old Style" pitchFamily="18" charset="0"/>
            </a:endParaRPr>
          </a:p>
        </p:txBody>
      </p:sp>
      <p:sp>
        <p:nvSpPr>
          <p:cNvPr id="766" name="Text Box 73">
            <a:extLst>
              <a:ext uri="{FF2B5EF4-FFF2-40B4-BE49-F238E27FC236}">
                <a16:creationId xmlns:a16="http://schemas.microsoft.com/office/drawing/2014/main" id="{763A8DAB-2DF4-4ADC-AF6D-6E37D9987D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94759" y="3418663"/>
            <a:ext cx="568772" cy="1776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704" tIns="47352" rIns="94704" bIns="47352">
            <a:spAutoFit/>
          </a:bodyPr>
          <a:lstStyle/>
          <a:p>
            <a:pPr algn="r" defTabSz="947295">
              <a:spcBef>
                <a:spcPct val="50000"/>
              </a:spcBef>
            </a:pPr>
            <a:r>
              <a:rPr lang="es-MX" sz="533" b="1" dirty="0">
                <a:solidFill>
                  <a:srgbClr val="000000"/>
                </a:solidFill>
                <a:latin typeface="Bookman Old Style" pitchFamily="18" charset="0"/>
              </a:rPr>
              <a:t>018-121</a:t>
            </a:r>
            <a:endParaRPr lang="en-US" sz="533" b="1" dirty="0">
              <a:solidFill>
                <a:srgbClr val="000000"/>
              </a:solidFill>
              <a:latin typeface="Bookman Old Style" pitchFamily="18" charset="0"/>
            </a:endParaRPr>
          </a:p>
        </p:txBody>
      </p:sp>
      <p:sp>
        <p:nvSpPr>
          <p:cNvPr id="767" name="Text Box 74">
            <a:extLst>
              <a:ext uri="{FF2B5EF4-FFF2-40B4-BE49-F238E27FC236}">
                <a16:creationId xmlns:a16="http://schemas.microsoft.com/office/drawing/2014/main" id="{061981AC-01F2-4362-8D06-847863BCD4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1145" y="4200084"/>
            <a:ext cx="513797" cy="1776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704" tIns="47352" rIns="94704" bIns="47352">
            <a:spAutoFit/>
          </a:bodyPr>
          <a:lstStyle/>
          <a:p>
            <a:pPr defTabSz="947295">
              <a:spcBef>
                <a:spcPct val="50000"/>
              </a:spcBef>
            </a:pPr>
            <a:r>
              <a:rPr lang="es-MX" sz="533" b="1" dirty="0">
                <a:solidFill>
                  <a:srgbClr val="000000"/>
                </a:solidFill>
                <a:latin typeface="Bookman Old Style" pitchFamily="18" charset="0"/>
              </a:rPr>
              <a:t>018-131</a:t>
            </a:r>
            <a:endParaRPr lang="en-US" sz="533" b="1" dirty="0">
              <a:solidFill>
                <a:srgbClr val="000000"/>
              </a:solidFill>
              <a:latin typeface="Bookman Old Style" pitchFamily="18" charset="0"/>
            </a:endParaRPr>
          </a:p>
        </p:txBody>
      </p:sp>
      <p:sp>
        <p:nvSpPr>
          <p:cNvPr id="768" name="Text Box 74">
            <a:extLst>
              <a:ext uri="{FF2B5EF4-FFF2-40B4-BE49-F238E27FC236}">
                <a16:creationId xmlns:a16="http://schemas.microsoft.com/office/drawing/2014/main" id="{1EB5DDCA-EF3D-4A7B-B219-40E8780999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32508" y="4833380"/>
            <a:ext cx="513797" cy="1776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704" tIns="47352" rIns="94704" bIns="47352">
            <a:spAutoFit/>
          </a:bodyPr>
          <a:lstStyle/>
          <a:p>
            <a:pPr defTabSz="947295">
              <a:spcBef>
                <a:spcPct val="50000"/>
              </a:spcBef>
            </a:pPr>
            <a:r>
              <a:rPr lang="es-MX" sz="533" b="1" dirty="0">
                <a:solidFill>
                  <a:srgbClr val="000000"/>
                </a:solidFill>
                <a:latin typeface="Bookman Old Style" pitchFamily="18" charset="0"/>
              </a:rPr>
              <a:t>018-271</a:t>
            </a:r>
            <a:endParaRPr lang="en-US" sz="533" b="1" dirty="0">
              <a:solidFill>
                <a:srgbClr val="000000"/>
              </a:solidFill>
              <a:latin typeface="Bookman Old Style" pitchFamily="18" charset="0"/>
            </a:endParaRPr>
          </a:p>
        </p:txBody>
      </p:sp>
      <p:sp>
        <p:nvSpPr>
          <p:cNvPr id="769" name="Text Box 74">
            <a:extLst>
              <a:ext uri="{FF2B5EF4-FFF2-40B4-BE49-F238E27FC236}">
                <a16:creationId xmlns:a16="http://schemas.microsoft.com/office/drawing/2014/main" id="{CEC1A600-F07E-4F60-9979-135289F9DA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47716" y="4200044"/>
            <a:ext cx="513797" cy="1776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704" tIns="47352" rIns="94704" bIns="47352">
            <a:spAutoFit/>
          </a:bodyPr>
          <a:lstStyle/>
          <a:p>
            <a:pPr defTabSz="947295">
              <a:spcBef>
                <a:spcPct val="50000"/>
              </a:spcBef>
            </a:pPr>
            <a:r>
              <a:rPr lang="es-MX" sz="533" b="1" dirty="0">
                <a:solidFill>
                  <a:srgbClr val="000000"/>
                </a:solidFill>
                <a:latin typeface="Bookman Old Style" pitchFamily="18" charset="0"/>
              </a:rPr>
              <a:t>018-251</a:t>
            </a:r>
            <a:endParaRPr lang="en-US" sz="533" b="1" dirty="0">
              <a:solidFill>
                <a:srgbClr val="000000"/>
              </a:solidFill>
              <a:latin typeface="Bookman Old Style" pitchFamily="18" charset="0"/>
            </a:endParaRPr>
          </a:p>
        </p:txBody>
      </p:sp>
      <p:sp>
        <p:nvSpPr>
          <p:cNvPr id="770" name="Text Box 74">
            <a:extLst>
              <a:ext uri="{FF2B5EF4-FFF2-40B4-BE49-F238E27FC236}">
                <a16:creationId xmlns:a16="http://schemas.microsoft.com/office/drawing/2014/main" id="{FA0784D3-454E-4A71-BEC6-61B51D236C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73782" y="4200044"/>
            <a:ext cx="513797" cy="1776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704" tIns="47352" rIns="94704" bIns="47352">
            <a:spAutoFit/>
          </a:bodyPr>
          <a:lstStyle/>
          <a:p>
            <a:pPr defTabSz="947295">
              <a:spcBef>
                <a:spcPct val="50000"/>
              </a:spcBef>
            </a:pPr>
            <a:r>
              <a:rPr lang="es-MX" sz="533" b="1" dirty="0">
                <a:solidFill>
                  <a:srgbClr val="000000"/>
                </a:solidFill>
                <a:latin typeface="Bookman Old Style" pitchFamily="18" charset="0"/>
              </a:rPr>
              <a:t>018-321</a:t>
            </a:r>
            <a:endParaRPr lang="en-US" sz="533" b="1" dirty="0">
              <a:solidFill>
                <a:srgbClr val="000000"/>
              </a:solidFill>
              <a:latin typeface="Bookman Old Style" pitchFamily="18" charset="0"/>
            </a:endParaRPr>
          </a:p>
        </p:txBody>
      </p:sp>
      <p:sp>
        <p:nvSpPr>
          <p:cNvPr id="771" name="Text Box 74">
            <a:extLst>
              <a:ext uri="{FF2B5EF4-FFF2-40B4-BE49-F238E27FC236}">
                <a16:creationId xmlns:a16="http://schemas.microsoft.com/office/drawing/2014/main" id="{AE3327D7-BC24-43DE-AF2B-B8CB1C5E99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80268" y="4200044"/>
            <a:ext cx="513797" cy="1776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704" tIns="47352" rIns="94704" bIns="47352">
            <a:spAutoFit/>
          </a:bodyPr>
          <a:lstStyle/>
          <a:p>
            <a:pPr defTabSz="947295">
              <a:spcBef>
                <a:spcPct val="50000"/>
              </a:spcBef>
            </a:pPr>
            <a:r>
              <a:rPr lang="es-MX" sz="533" b="1" dirty="0">
                <a:solidFill>
                  <a:srgbClr val="000000"/>
                </a:solidFill>
                <a:latin typeface="Bookman Old Style" pitchFamily="18" charset="0"/>
              </a:rPr>
              <a:t>018-261</a:t>
            </a:r>
            <a:endParaRPr lang="en-US" sz="533" b="1" dirty="0">
              <a:solidFill>
                <a:srgbClr val="000000"/>
              </a:solidFill>
              <a:latin typeface="Bookman Old Style" pitchFamily="18" charset="0"/>
            </a:endParaRPr>
          </a:p>
        </p:txBody>
      </p:sp>
      <p:sp>
        <p:nvSpPr>
          <p:cNvPr id="772" name="Text Box 74">
            <a:extLst>
              <a:ext uri="{FF2B5EF4-FFF2-40B4-BE49-F238E27FC236}">
                <a16:creationId xmlns:a16="http://schemas.microsoft.com/office/drawing/2014/main" id="{7F22DA20-45E5-4903-9E2A-955E492B8A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19173" y="4202796"/>
            <a:ext cx="513797" cy="1614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704" tIns="47352" rIns="94704" bIns="47352">
            <a:noAutofit/>
          </a:bodyPr>
          <a:lstStyle/>
          <a:p>
            <a:pPr defTabSz="947295">
              <a:spcBef>
                <a:spcPct val="50000"/>
              </a:spcBef>
            </a:pPr>
            <a:r>
              <a:rPr lang="es-MX" sz="533" b="1" dirty="0">
                <a:solidFill>
                  <a:srgbClr val="000000"/>
                </a:solidFill>
                <a:latin typeface="Bookman Old Style" pitchFamily="18" charset="0"/>
              </a:rPr>
              <a:t>018-311</a:t>
            </a:r>
            <a:endParaRPr lang="en-US" sz="533" b="1" dirty="0">
              <a:solidFill>
                <a:srgbClr val="000000"/>
              </a:solidFill>
              <a:latin typeface="Bookman Old Style" pitchFamily="18" charset="0"/>
            </a:endParaRPr>
          </a:p>
        </p:txBody>
      </p:sp>
      <p:sp>
        <p:nvSpPr>
          <p:cNvPr id="773" name="Text Box 74">
            <a:extLst>
              <a:ext uri="{FF2B5EF4-FFF2-40B4-BE49-F238E27FC236}">
                <a16:creationId xmlns:a16="http://schemas.microsoft.com/office/drawing/2014/main" id="{D7FA301B-DD0D-41BD-8F63-1313BE9568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709" y="5904449"/>
            <a:ext cx="513797" cy="1776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704" tIns="47352" rIns="94704" bIns="47352">
            <a:spAutoFit/>
          </a:bodyPr>
          <a:lstStyle/>
          <a:p>
            <a:pPr defTabSz="947295">
              <a:spcBef>
                <a:spcPct val="50000"/>
              </a:spcBef>
            </a:pPr>
            <a:r>
              <a:rPr lang="es-MX" sz="533" b="1" dirty="0">
                <a:solidFill>
                  <a:srgbClr val="000000"/>
                </a:solidFill>
                <a:latin typeface="Bookman Old Style" pitchFamily="18" charset="0"/>
              </a:rPr>
              <a:t>006-191</a:t>
            </a:r>
            <a:endParaRPr lang="en-US" sz="533" b="1" dirty="0">
              <a:solidFill>
                <a:srgbClr val="000000"/>
              </a:solidFill>
              <a:latin typeface="Bookman Old Style" pitchFamily="18" charset="0"/>
            </a:endParaRPr>
          </a:p>
        </p:txBody>
      </p:sp>
      <p:sp>
        <p:nvSpPr>
          <p:cNvPr id="774" name="Text Box 74">
            <a:extLst>
              <a:ext uri="{FF2B5EF4-FFF2-40B4-BE49-F238E27FC236}">
                <a16:creationId xmlns:a16="http://schemas.microsoft.com/office/drawing/2014/main" id="{23265BA9-8862-4150-B3F9-82F07D045B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15596" y="7005174"/>
            <a:ext cx="513797" cy="1776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704" tIns="47352" rIns="94704" bIns="47352">
            <a:spAutoFit/>
          </a:bodyPr>
          <a:lstStyle/>
          <a:p>
            <a:pPr defTabSz="947295">
              <a:spcBef>
                <a:spcPct val="50000"/>
              </a:spcBef>
            </a:pPr>
            <a:r>
              <a:rPr lang="es-MX" sz="533" b="1" dirty="0">
                <a:solidFill>
                  <a:srgbClr val="000000"/>
                </a:solidFill>
                <a:latin typeface="Bookman Old Style" pitchFamily="18" charset="0"/>
              </a:rPr>
              <a:t>006-122</a:t>
            </a:r>
            <a:endParaRPr lang="en-US" sz="533" b="1" dirty="0">
              <a:solidFill>
                <a:srgbClr val="000000"/>
              </a:solidFill>
              <a:latin typeface="Bookman Old Style" pitchFamily="18" charset="0"/>
            </a:endParaRPr>
          </a:p>
        </p:txBody>
      </p:sp>
      <p:sp>
        <p:nvSpPr>
          <p:cNvPr id="775" name="Text Box 74">
            <a:extLst>
              <a:ext uri="{FF2B5EF4-FFF2-40B4-BE49-F238E27FC236}">
                <a16:creationId xmlns:a16="http://schemas.microsoft.com/office/drawing/2014/main" id="{4C383ED1-AA28-42A3-84E7-DDC0D26995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7685" y="8043764"/>
            <a:ext cx="513797" cy="1776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704" tIns="47352" rIns="94704" bIns="47352">
            <a:spAutoFit/>
          </a:bodyPr>
          <a:lstStyle/>
          <a:p>
            <a:pPr defTabSz="947295">
              <a:spcBef>
                <a:spcPct val="50000"/>
              </a:spcBef>
            </a:pPr>
            <a:r>
              <a:rPr lang="es-MX" sz="533" b="1" dirty="0">
                <a:solidFill>
                  <a:srgbClr val="000000"/>
                </a:solidFill>
                <a:latin typeface="Bookman Old Style" pitchFamily="18" charset="0"/>
              </a:rPr>
              <a:t>006-124</a:t>
            </a:r>
            <a:endParaRPr lang="en-US" sz="533" b="1" dirty="0">
              <a:solidFill>
                <a:srgbClr val="000000"/>
              </a:solidFill>
              <a:latin typeface="Bookman Old Style" pitchFamily="18" charset="0"/>
            </a:endParaRPr>
          </a:p>
        </p:txBody>
      </p:sp>
      <p:sp>
        <p:nvSpPr>
          <p:cNvPr id="776" name="Text Box 74">
            <a:extLst>
              <a:ext uri="{FF2B5EF4-FFF2-40B4-BE49-F238E27FC236}">
                <a16:creationId xmlns:a16="http://schemas.microsoft.com/office/drawing/2014/main" id="{BDB62CA0-5724-473F-B3BC-BA636E880D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13360" y="7012315"/>
            <a:ext cx="513797" cy="1776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704" tIns="47352" rIns="94704" bIns="47352">
            <a:spAutoFit/>
          </a:bodyPr>
          <a:lstStyle/>
          <a:p>
            <a:pPr defTabSz="947295">
              <a:spcBef>
                <a:spcPct val="50000"/>
              </a:spcBef>
            </a:pPr>
            <a:r>
              <a:rPr lang="es-MX" sz="533" b="1" dirty="0">
                <a:solidFill>
                  <a:srgbClr val="000000"/>
                </a:solidFill>
                <a:latin typeface="Bookman Old Style" pitchFamily="18" charset="0"/>
              </a:rPr>
              <a:t>006-123</a:t>
            </a:r>
            <a:endParaRPr lang="en-US" sz="533" b="1" dirty="0">
              <a:solidFill>
                <a:srgbClr val="000000"/>
              </a:solidFill>
              <a:latin typeface="Bookman Old Style" pitchFamily="18" charset="0"/>
            </a:endParaRPr>
          </a:p>
        </p:txBody>
      </p:sp>
      <p:sp>
        <p:nvSpPr>
          <p:cNvPr id="777" name="Text Box 74">
            <a:extLst>
              <a:ext uri="{FF2B5EF4-FFF2-40B4-BE49-F238E27FC236}">
                <a16:creationId xmlns:a16="http://schemas.microsoft.com/office/drawing/2014/main" id="{E1D963E8-CC4E-4F2C-B15B-2504CEB141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14071" y="7608017"/>
            <a:ext cx="513797" cy="1776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704" tIns="47352" rIns="94704" bIns="47352">
            <a:spAutoFit/>
          </a:bodyPr>
          <a:lstStyle/>
          <a:p>
            <a:pPr defTabSz="947295">
              <a:spcBef>
                <a:spcPct val="50000"/>
              </a:spcBef>
            </a:pPr>
            <a:r>
              <a:rPr lang="es-MX" sz="533" b="1" dirty="0">
                <a:solidFill>
                  <a:srgbClr val="000000"/>
                </a:solidFill>
                <a:latin typeface="Bookman Old Style" pitchFamily="18" charset="0"/>
              </a:rPr>
              <a:t>006-129</a:t>
            </a:r>
            <a:endParaRPr lang="en-US" sz="533" b="1" dirty="0">
              <a:solidFill>
                <a:srgbClr val="000000"/>
              </a:solidFill>
              <a:latin typeface="Bookman Old Style" pitchFamily="18" charset="0"/>
            </a:endParaRPr>
          </a:p>
        </p:txBody>
      </p:sp>
      <p:sp>
        <p:nvSpPr>
          <p:cNvPr id="778" name="Text Box 74">
            <a:extLst>
              <a:ext uri="{FF2B5EF4-FFF2-40B4-BE49-F238E27FC236}">
                <a16:creationId xmlns:a16="http://schemas.microsoft.com/office/drawing/2014/main" id="{0C68CC22-41FC-466D-A400-7EB9DC6F1F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86281" y="8543936"/>
            <a:ext cx="513797" cy="1776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704" tIns="47352" rIns="94704" bIns="47352">
            <a:spAutoFit/>
          </a:bodyPr>
          <a:lstStyle/>
          <a:p>
            <a:pPr defTabSz="947295">
              <a:spcBef>
                <a:spcPct val="50000"/>
              </a:spcBef>
            </a:pPr>
            <a:r>
              <a:rPr lang="es-MX" sz="533" b="1" dirty="0">
                <a:solidFill>
                  <a:srgbClr val="000000"/>
                </a:solidFill>
                <a:latin typeface="Bookman Old Style" pitchFamily="18" charset="0"/>
              </a:rPr>
              <a:t>006-128</a:t>
            </a:r>
            <a:endParaRPr lang="en-US" sz="533" b="1" dirty="0">
              <a:solidFill>
                <a:srgbClr val="000000"/>
              </a:solidFill>
              <a:latin typeface="Bookman Old Style" pitchFamily="18" charset="0"/>
            </a:endParaRPr>
          </a:p>
        </p:txBody>
      </p:sp>
      <p:sp>
        <p:nvSpPr>
          <p:cNvPr id="779" name="Text Box 74">
            <a:extLst>
              <a:ext uri="{FF2B5EF4-FFF2-40B4-BE49-F238E27FC236}">
                <a16:creationId xmlns:a16="http://schemas.microsoft.com/office/drawing/2014/main" id="{D09B62B5-A394-4AF7-B4C2-F78CA87A1F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48020" y="7018714"/>
            <a:ext cx="513797" cy="1776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704" tIns="47352" rIns="94704" bIns="47352">
            <a:spAutoFit/>
          </a:bodyPr>
          <a:lstStyle/>
          <a:p>
            <a:pPr defTabSz="947295">
              <a:spcBef>
                <a:spcPct val="50000"/>
              </a:spcBef>
            </a:pPr>
            <a:r>
              <a:rPr lang="es-MX" sz="533" b="1" dirty="0">
                <a:solidFill>
                  <a:srgbClr val="000000"/>
                </a:solidFill>
                <a:latin typeface="Bookman Old Style" pitchFamily="18" charset="0"/>
              </a:rPr>
              <a:t>006-371</a:t>
            </a:r>
            <a:endParaRPr lang="en-US" sz="533" b="1" dirty="0">
              <a:solidFill>
                <a:srgbClr val="000000"/>
              </a:solidFill>
              <a:latin typeface="Bookman Old Style" pitchFamily="18" charset="0"/>
            </a:endParaRPr>
          </a:p>
        </p:txBody>
      </p:sp>
      <p:sp>
        <p:nvSpPr>
          <p:cNvPr id="780" name="Text Box 74">
            <a:extLst>
              <a:ext uri="{FF2B5EF4-FFF2-40B4-BE49-F238E27FC236}">
                <a16:creationId xmlns:a16="http://schemas.microsoft.com/office/drawing/2014/main" id="{00326085-47A6-47DC-8C05-2AFF98C68D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30381" y="7023640"/>
            <a:ext cx="513797" cy="1776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704" tIns="47352" rIns="94704" bIns="47352">
            <a:spAutoFit/>
          </a:bodyPr>
          <a:lstStyle/>
          <a:p>
            <a:pPr defTabSz="947295">
              <a:spcBef>
                <a:spcPct val="50000"/>
              </a:spcBef>
            </a:pPr>
            <a:r>
              <a:rPr lang="es-MX" sz="533" b="1" dirty="0">
                <a:solidFill>
                  <a:srgbClr val="000000"/>
                </a:solidFill>
                <a:latin typeface="Bookman Old Style" pitchFamily="18" charset="0"/>
              </a:rPr>
              <a:t>006-001</a:t>
            </a:r>
            <a:endParaRPr lang="en-US" sz="533" b="1" dirty="0">
              <a:solidFill>
                <a:srgbClr val="000000"/>
              </a:solidFill>
              <a:latin typeface="Bookman Old Style" pitchFamily="18" charset="0"/>
            </a:endParaRPr>
          </a:p>
        </p:txBody>
      </p:sp>
      <p:sp>
        <p:nvSpPr>
          <p:cNvPr id="781" name="Text Box 73">
            <a:extLst>
              <a:ext uri="{FF2B5EF4-FFF2-40B4-BE49-F238E27FC236}">
                <a16:creationId xmlns:a16="http://schemas.microsoft.com/office/drawing/2014/main" id="{2B8CD506-5876-42B2-A265-33C3CD34BA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61127" y="3423597"/>
            <a:ext cx="568772" cy="1776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704" tIns="47352" rIns="94704" bIns="47352">
            <a:spAutoFit/>
          </a:bodyPr>
          <a:lstStyle/>
          <a:p>
            <a:pPr algn="r" defTabSz="947295">
              <a:spcBef>
                <a:spcPct val="50000"/>
              </a:spcBef>
            </a:pPr>
            <a:r>
              <a:rPr lang="es-MX" sz="533" b="1" dirty="0">
                <a:solidFill>
                  <a:srgbClr val="000000"/>
                </a:solidFill>
                <a:latin typeface="Bookman Old Style" pitchFamily="18" charset="0"/>
              </a:rPr>
              <a:t>016-151</a:t>
            </a:r>
            <a:endParaRPr lang="en-US" sz="533" b="1" dirty="0">
              <a:solidFill>
                <a:srgbClr val="000000"/>
              </a:solidFill>
              <a:latin typeface="Bookman Old Style" pitchFamily="18" charset="0"/>
            </a:endParaRPr>
          </a:p>
        </p:txBody>
      </p:sp>
      <p:sp>
        <p:nvSpPr>
          <p:cNvPr id="782" name="Text Box 74">
            <a:extLst>
              <a:ext uri="{FF2B5EF4-FFF2-40B4-BE49-F238E27FC236}">
                <a16:creationId xmlns:a16="http://schemas.microsoft.com/office/drawing/2014/main" id="{8C4A987B-F883-4620-AADB-DD7950FB2B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5234" y="4205019"/>
            <a:ext cx="513797" cy="1776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704" tIns="47352" rIns="94704" bIns="47352">
            <a:spAutoFit/>
          </a:bodyPr>
          <a:lstStyle/>
          <a:p>
            <a:pPr defTabSz="947295">
              <a:spcBef>
                <a:spcPct val="50000"/>
              </a:spcBef>
            </a:pPr>
            <a:r>
              <a:rPr lang="es-MX" sz="533" b="1" dirty="0">
                <a:solidFill>
                  <a:srgbClr val="000000"/>
                </a:solidFill>
                <a:latin typeface="Bookman Old Style" pitchFamily="18" charset="0"/>
              </a:rPr>
              <a:t>016-671</a:t>
            </a:r>
            <a:endParaRPr lang="en-US" sz="533" b="1" dirty="0">
              <a:solidFill>
                <a:srgbClr val="000000"/>
              </a:solidFill>
              <a:latin typeface="Bookman Old Style" pitchFamily="18" charset="0"/>
            </a:endParaRPr>
          </a:p>
        </p:txBody>
      </p:sp>
      <p:sp>
        <p:nvSpPr>
          <p:cNvPr id="783" name="Text Box 74">
            <a:extLst>
              <a:ext uri="{FF2B5EF4-FFF2-40B4-BE49-F238E27FC236}">
                <a16:creationId xmlns:a16="http://schemas.microsoft.com/office/drawing/2014/main" id="{E34D90A5-8194-4654-B883-4AFDB65C6A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59099" y="4205019"/>
            <a:ext cx="513797" cy="1776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704" tIns="47352" rIns="94704" bIns="47352">
            <a:spAutoFit/>
          </a:bodyPr>
          <a:lstStyle/>
          <a:p>
            <a:pPr defTabSz="947295">
              <a:spcBef>
                <a:spcPct val="50000"/>
              </a:spcBef>
            </a:pPr>
            <a:r>
              <a:rPr lang="es-MX" sz="533" b="1" dirty="0">
                <a:solidFill>
                  <a:srgbClr val="000000"/>
                </a:solidFill>
                <a:latin typeface="Bookman Old Style" pitchFamily="18" charset="0"/>
              </a:rPr>
              <a:t>016-351</a:t>
            </a:r>
            <a:endParaRPr lang="en-US" sz="533" b="1" dirty="0">
              <a:solidFill>
                <a:srgbClr val="000000"/>
              </a:solidFill>
              <a:latin typeface="Bookman Old Style" pitchFamily="18" charset="0"/>
            </a:endParaRPr>
          </a:p>
        </p:txBody>
      </p:sp>
      <p:sp>
        <p:nvSpPr>
          <p:cNvPr id="784" name="Text Box 74">
            <a:extLst>
              <a:ext uri="{FF2B5EF4-FFF2-40B4-BE49-F238E27FC236}">
                <a16:creationId xmlns:a16="http://schemas.microsoft.com/office/drawing/2014/main" id="{D1476D58-1285-4295-A29D-CCD62778D6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82032" y="4205059"/>
            <a:ext cx="513797" cy="1776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704" tIns="47352" rIns="94704" bIns="47352">
            <a:spAutoFit/>
          </a:bodyPr>
          <a:lstStyle/>
          <a:p>
            <a:pPr defTabSz="947295">
              <a:spcBef>
                <a:spcPct val="50000"/>
              </a:spcBef>
            </a:pPr>
            <a:r>
              <a:rPr lang="es-MX" sz="533" b="1" dirty="0">
                <a:solidFill>
                  <a:srgbClr val="000000"/>
                </a:solidFill>
                <a:latin typeface="Bookman Old Style" pitchFamily="18" charset="0"/>
              </a:rPr>
              <a:t>016-361</a:t>
            </a:r>
            <a:endParaRPr lang="en-US" sz="533" b="1" dirty="0">
              <a:solidFill>
                <a:srgbClr val="000000"/>
              </a:solidFill>
              <a:latin typeface="Bookman Old Style" pitchFamily="18" charset="0"/>
            </a:endParaRPr>
          </a:p>
        </p:txBody>
      </p:sp>
      <p:sp>
        <p:nvSpPr>
          <p:cNvPr id="785" name="Text Box 74">
            <a:extLst>
              <a:ext uri="{FF2B5EF4-FFF2-40B4-BE49-F238E27FC236}">
                <a16:creationId xmlns:a16="http://schemas.microsoft.com/office/drawing/2014/main" id="{DA1EFE02-D180-4616-999B-5A8B23BA4A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89016" y="4205019"/>
            <a:ext cx="513797" cy="1776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704" tIns="47352" rIns="94704" bIns="47352">
            <a:spAutoFit/>
          </a:bodyPr>
          <a:lstStyle/>
          <a:p>
            <a:pPr defTabSz="947295">
              <a:spcBef>
                <a:spcPct val="50000"/>
              </a:spcBef>
            </a:pPr>
            <a:r>
              <a:rPr lang="es-MX" sz="533" b="1" dirty="0">
                <a:solidFill>
                  <a:srgbClr val="000000"/>
                </a:solidFill>
                <a:latin typeface="Bookman Old Style" pitchFamily="18" charset="0"/>
              </a:rPr>
              <a:t>016-461</a:t>
            </a:r>
            <a:endParaRPr lang="en-US" sz="533" b="1" dirty="0">
              <a:solidFill>
                <a:srgbClr val="000000"/>
              </a:solidFill>
              <a:latin typeface="Bookman Old Style" pitchFamily="18" charset="0"/>
            </a:endParaRPr>
          </a:p>
        </p:txBody>
      </p:sp>
      <p:sp>
        <p:nvSpPr>
          <p:cNvPr id="786" name="Text Box 74">
            <a:extLst>
              <a:ext uri="{FF2B5EF4-FFF2-40B4-BE49-F238E27FC236}">
                <a16:creationId xmlns:a16="http://schemas.microsoft.com/office/drawing/2014/main" id="{790E6BD7-0FF1-4AF2-A864-92E28BAC97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86348" y="4205059"/>
            <a:ext cx="513797" cy="1776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704" tIns="47352" rIns="94704" bIns="47352">
            <a:spAutoFit/>
          </a:bodyPr>
          <a:lstStyle/>
          <a:p>
            <a:pPr defTabSz="947295">
              <a:spcBef>
                <a:spcPct val="50000"/>
              </a:spcBef>
            </a:pPr>
            <a:r>
              <a:rPr lang="es-MX" sz="533" b="1" dirty="0">
                <a:solidFill>
                  <a:srgbClr val="000000"/>
                </a:solidFill>
                <a:latin typeface="Bookman Old Style" pitchFamily="18" charset="0"/>
              </a:rPr>
              <a:t>016-161</a:t>
            </a:r>
            <a:endParaRPr lang="en-US" sz="533" b="1" dirty="0">
              <a:solidFill>
                <a:srgbClr val="000000"/>
              </a:solidFill>
              <a:latin typeface="Bookman Old Style" pitchFamily="18" charset="0"/>
            </a:endParaRPr>
          </a:p>
        </p:txBody>
      </p:sp>
      <p:sp>
        <p:nvSpPr>
          <p:cNvPr id="787" name="Text Box 74">
            <a:extLst>
              <a:ext uri="{FF2B5EF4-FFF2-40B4-BE49-F238E27FC236}">
                <a16:creationId xmlns:a16="http://schemas.microsoft.com/office/drawing/2014/main" id="{29BF6A3C-09EB-4277-9F3C-2D0B229DA1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11355" y="4205059"/>
            <a:ext cx="513797" cy="1776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704" tIns="47352" rIns="94704" bIns="47352">
            <a:spAutoFit/>
          </a:bodyPr>
          <a:lstStyle/>
          <a:p>
            <a:pPr defTabSz="947295">
              <a:spcBef>
                <a:spcPct val="50000"/>
              </a:spcBef>
            </a:pPr>
            <a:r>
              <a:rPr lang="es-MX" sz="533" b="1" dirty="0">
                <a:solidFill>
                  <a:srgbClr val="000000"/>
                </a:solidFill>
                <a:latin typeface="Bookman Old Style" pitchFamily="18" charset="0"/>
              </a:rPr>
              <a:t>017-421</a:t>
            </a:r>
            <a:endParaRPr lang="en-US" sz="533" b="1" dirty="0">
              <a:solidFill>
                <a:srgbClr val="000000"/>
              </a:solidFill>
              <a:latin typeface="Bookman Old Style" pitchFamily="18" charset="0"/>
            </a:endParaRPr>
          </a:p>
        </p:txBody>
      </p:sp>
      <p:sp>
        <p:nvSpPr>
          <p:cNvPr id="788" name="Text Box 74">
            <a:extLst>
              <a:ext uri="{FF2B5EF4-FFF2-40B4-BE49-F238E27FC236}">
                <a16:creationId xmlns:a16="http://schemas.microsoft.com/office/drawing/2014/main" id="{8E111755-115B-4972-B24E-B2FB1D26F0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73576" y="6279415"/>
            <a:ext cx="513797" cy="1776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704" tIns="47352" rIns="94704" bIns="47352">
            <a:spAutoFit/>
          </a:bodyPr>
          <a:lstStyle/>
          <a:p>
            <a:pPr defTabSz="947295">
              <a:spcBef>
                <a:spcPct val="50000"/>
              </a:spcBef>
            </a:pPr>
            <a:r>
              <a:rPr lang="es-MX" sz="533" b="1" dirty="0">
                <a:solidFill>
                  <a:srgbClr val="000000"/>
                </a:solidFill>
                <a:latin typeface="Bookman Old Style" pitchFamily="18" charset="0"/>
              </a:rPr>
              <a:t>017-411</a:t>
            </a:r>
            <a:endParaRPr lang="en-US" sz="533" b="1" dirty="0">
              <a:solidFill>
                <a:srgbClr val="000000"/>
              </a:solidFill>
              <a:latin typeface="Bookman Old Style" pitchFamily="18" charset="0"/>
            </a:endParaRPr>
          </a:p>
        </p:txBody>
      </p:sp>
      <p:sp>
        <p:nvSpPr>
          <p:cNvPr id="789" name="Text Box 74">
            <a:extLst>
              <a:ext uri="{FF2B5EF4-FFF2-40B4-BE49-F238E27FC236}">
                <a16:creationId xmlns:a16="http://schemas.microsoft.com/office/drawing/2014/main" id="{46505F5D-036B-44F1-866E-6F2D418CB2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83248" y="7008709"/>
            <a:ext cx="513797" cy="1776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704" tIns="47352" rIns="94704" bIns="47352">
            <a:spAutoFit/>
          </a:bodyPr>
          <a:lstStyle/>
          <a:p>
            <a:pPr defTabSz="947295">
              <a:spcBef>
                <a:spcPct val="50000"/>
              </a:spcBef>
            </a:pPr>
            <a:r>
              <a:rPr lang="es-MX" sz="533" b="1" dirty="0">
                <a:solidFill>
                  <a:srgbClr val="000000"/>
                </a:solidFill>
                <a:latin typeface="Bookman Old Style" pitchFamily="18" charset="0"/>
              </a:rPr>
              <a:t>017-413</a:t>
            </a:r>
            <a:endParaRPr lang="en-US" sz="533" b="1" dirty="0">
              <a:solidFill>
                <a:srgbClr val="000000"/>
              </a:solidFill>
              <a:latin typeface="Bookman Old Style" pitchFamily="18" charset="0"/>
            </a:endParaRPr>
          </a:p>
        </p:txBody>
      </p:sp>
      <p:sp>
        <p:nvSpPr>
          <p:cNvPr id="790" name="Text Box 74">
            <a:extLst>
              <a:ext uri="{FF2B5EF4-FFF2-40B4-BE49-F238E27FC236}">
                <a16:creationId xmlns:a16="http://schemas.microsoft.com/office/drawing/2014/main" id="{F267A3FB-EE7A-4ABA-A993-577F16149F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73576" y="8055180"/>
            <a:ext cx="513797" cy="1776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704" tIns="47352" rIns="94704" bIns="47352">
            <a:spAutoFit/>
          </a:bodyPr>
          <a:lstStyle/>
          <a:p>
            <a:pPr defTabSz="947295">
              <a:spcBef>
                <a:spcPct val="50000"/>
              </a:spcBef>
            </a:pPr>
            <a:r>
              <a:rPr lang="es-MX" sz="533" b="1" dirty="0">
                <a:solidFill>
                  <a:srgbClr val="000000"/>
                </a:solidFill>
                <a:latin typeface="Bookman Old Style" pitchFamily="18" charset="0"/>
              </a:rPr>
              <a:t>017-415</a:t>
            </a:r>
            <a:endParaRPr lang="en-US" sz="533" b="1" dirty="0">
              <a:solidFill>
                <a:srgbClr val="000000"/>
              </a:solidFill>
              <a:latin typeface="Bookman Old Style" pitchFamily="18" charset="0"/>
            </a:endParaRPr>
          </a:p>
        </p:txBody>
      </p:sp>
      <p:sp>
        <p:nvSpPr>
          <p:cNvPr id="791" name="Text Box 74">
            <a:extLst>
              <a:ext uri="{FF2B5EF4-FFF2-40B4-BE49-F238E27FC236}">
                <a16:creationId xmlns:a16="http://schemas.microsoft.com/office/drawing/2014/main" id="{F3AE6280-9DBD-42F0-8DBF-29474ACABB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9341" y="6999088"/>
            <a:ext cx="513797" cy="1776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704" tIns="47352" rIns="94704" bIns="47352">
            <a:spAutoFit/>
          </a:bodyPr>
          <a:lstStyle/>
          <a:p>
            <a:pPr defTabSz="947295">
              <a:spcBef>
                <a:spcPct val="50000"/>
              </a:spcBef>
            </a:pPr>
            <a:r>
              <a:rPr lang="es-MX" sz="533" b="1" dirty="0">
                <a:solidFill>
                  <a:srgbClr val="000000"/>
                </a:solidFill>
                <a:latin typeface="Bookman Old Style" pitchFamily="18" charset="0"/>
              </a:rPr>
              <a:t>017-412</a:t>
            </a:r>
            <a:endParaRPr lang="en-US" sz="533" b="1" dirty="0">
              <a:solidFill>
                <a:srgbClr val="000000"/>
              </a:solidFill>
              <a:latin typeface="Bookman Old Style" pitchFamily="18" charset="0"/>
            </a:endParaRPr>
          </a:p>
        </p:txBody>
      </p:sp>
      <p:sp>
        <p:nvSpPr>
          <p:cNvPr id="792" name="Text Box 74">
            <a:extLst>
              <a:ext uri="{FF2B5EF4-FFF2-40B4-BE49-F238E27FC236}">
                <a16:creationId xmlns:a16="http://schemas.microsoft.com/office/drawing/2014/main" id="{900DA8B3-FC7B-4CC0-B3CB-DB5F37975F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8796" y="8058365"/>
            <a:ext cx="513797" cy="1776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704" tIns="47352" rIns="94704" bIns="47352">
            <a:spAutoFit/>
          </a:bodyPr>
          <a:lstStyle/>
          <a:p>
            <a:pPr defTabSz="947295">
              <a:spcBef>
                <a:spcPct val="50000"/>
              </a:spcBef>
            </a:pPr>
            <a:r>
              <a:rPr lang="es-MX" sz="533" b="1" dirty="0">
                <a:solidFill>
                  <a:srgbClr val="000000"/>
                </a:solidFill>
                <a:latin typeface="Bookman Old Style" pitchFamily="18" charset="0"/>
              </a:rPr>
              <a:t>017-414</a:t>
            </a:r>
            <a:endParaRPr lang="en-US" sz="533" b="1" dirty="0">
              <a:solidFill>
                <a:srgbClr val="000000"/>
              </a:solidFill>
              <a:latin typeface="Bookman Old Style" pitchFamily="18" charset="0"/>
            </a:endParaRPr>
          </a:p>
        </p:txBody>
      </p:sp>
      <p:sp>
        <p:nvSpPr>
          <p:cNvPr id="793" name="Text Box 73">
            <a:extLst>
              <a:ext uri="{FF2B5EF4-FFF2-40B4-BE49-F238E27FC236}">
                <a16:creationId xmlns:a16="http://schemas.microsoft.com/office/drawing/2014/main" id="{A56CE093-581D-4888-8106-2A4E47F473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38973" y="3429516"/>
            <a:ext cx="568772" cy="1776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704" tIns="47352" rIns="94704" bIns="47352">
            <a:spAutoFit/>
          </a:bodyPr>
          <a:lstStyle/>
          <a:p>
            <a:pPr algn="r" defTabSz="947295">
              <a:spcBef>
                <a:spcPct val="50000"/>
              </a:spcBef>
            </a:pPr>
            <a:r>
              <a:rPr lang="es-MX" sz="533" b="1" dirty="0">
                <a:solidFill>
                  <a:srgbClr val="000000"/>
                </a:solidFill>
                <a:latin typeface="Bookman Old Style" pitchFamily="18" charset="0"/>
              </a:rPr>
              <a:t>015-341</a:t>
            </a:r>
            <a:endParaRPr lang="en-US" sz="533" b="1" dirty="0">
              <a:solidFill>
                <a:srgbClr val="000000"/>
              </a:solidFill>
              <a:latin typeface="Bookman Old Style" pitchFamily="18" charset="0"/>
            </a:endParaRPr>
          </a:p>
        </p:txBody>
      </p:sp>
      <p:sp>
        <p:nvSpPr>
          <p:cNvPr id="794" name="Text Box 73">
            <a:extLst>
              <a:ext uri="{FF2B5EF4-FFF2-40B4-BE49-F238E27FC236}">
                <a16:creationId xmlns:a16="http://schemas.microsoft.com/office/drawing/2014/main" id="{3670AD05-4B5E-4349-8753-C9454B5F3D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36718" y="3428095"/>
            <a:ext cx="568772" cy="1776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704" tIns="47352" rIns="94704" bIns="47352">
            <a:spAutoFit/>
          </a:bodyPr>
          <a:lstStyle/>
          <a:p>
            <a:pPr algn="r" defTabSz="947295">
              <a:spcBef>
                <a:spcPct val="50000"/>
              </a:spcBef>
            </a:pPr>
            <a:r>
              <a:rPr lang="es-MX" sz="533" b="1" dirty="0">
                <a:solidFill>
                  <a:srgbClr val="000000"/>
                </a:solidFill>
                <a:latin typeface="Bookman Old Style" pitchFamily="18" charset="0"/>
              </a:rPr>
              <a:t>012-703</a:t>
            </a:r>
            <a:endParaRPr lang="en-US" sz="533" b="1" dirty="0">
              <a:solidFill>
                <a:srgbClr val="000000"/>
              </a:solidFill>
              <a:latin typeface="Bookman Old Style" pitchFamily="18" charset="0"/>
            </a:endParaRPr>
          </a:p>
        </p:txBody>
      </p:sp>
      <p:sp>
        <p:nvSpPr>
          <p:cNvPr id="795" name="Text Box 73">
            <a:extLst>
              <a:ext uri="{FF2B5EF4-FFF2-40B4-BE49-F238E27FC236}">
                <a16:creationId xmlns:a16="http://schemas.microsoft.com/office/drawing/2014/main" id="{CAC7F292-DCEC-4F59-BC0B-FBEC5BA620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054520" y="3423021"/>
            <a:ext cx="568772" cy="1776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704" tIns="47352" rIns="94704" bIns="47352">
            <a:spAutoFit/>
          </a:bodyPr>
          <a:lstStyle/>
          <a:p>
            <a:pPr algn="r" defTabSz="947295">
              <a:spcBef>
                <a:spcPct val="50000"/>
              </a:spcBef>
            </a:pPr>
            <a:r>
              <a:rPr lang="es-MX" sz="533" b="1" dirty="0">
                <a:solidFill>
                  <a:srgbClr val="000000"/>
                </a:solidFill>
                <a:latin typeface="Bookman Old Style" pitchFamily="18" charset="0"/>
              </a:rPr>
              <a:t>011-142</a:t>
            </a:r>
            <a:endParaRPr lang="en-US" sz="533" b="1" dirty="0">
              <a:solidFill>
                <a:srgbClr val="000000"/>
              </a:solidFill>
              <a:latin typeface="Bookman Old Style" pitchFamily="18" charset="0"/>
            </a:endParaRPr>
          </a:p>
        </p:txBody>
      </p:sp>
      <p:sp>
        <p:nvSpPr>
          <p:cNvPr id="796" name="Text Box 74">
            <a:extLst>
              <a:ext uri="{FF2B5EF4-FFF2-40B4-BE49-F238E27FC236}">
                <a16:creationId xmlns:a16="http://schemas.microsoft.com/office/drawing/2014/main" id="{00897D13-CAFF-4F0A-BD5A-487B20A1BF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20813" y="4203856"/>
            <a:ext cx="513797" cy="1776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704" tIns="47352" rIns="94704" bIns="47352">
            <a:spAutoFit/>
          </a:bodyPr>
          <a:lstStyle/>
          <a:p>
            <a:pPr defTabSz="947295">
              <a:spcBef>
                <a:spcPct val="50000"/>
              </a:spcBef>
            </a:pPr>
            <a:r>
              <a:rPr lang="es-MX" sz="533" b="1" dirty="0">
                <a:solidFill>
                  <a:srgbClr val="000000"/>
                </a:solidFill>
                <a:latin typeface="Bookman Old Style" pitchFamily="18" charset="0"/>
              </a:rPr>
              <a:t>015-281</a:t>
            </a:r>
            <a:endParaRPr lang="en-US" sz="533" b="1" dirty="0">
              <a:solidFill>
                <a:srgbClr val="000000"/>
              </a:solidFill>
              <a:latin typeface="Bookman Old Style" pitchFamily="18" charset="0"/>
            </a:endParaRPr>
          </a:p>
        </p:txBody>
      </p:sp>
      <p:sp>
        <p:nvSpPr>
          <p:cNvPr id="797" name="Text Box 74">
            <a:extLst>
              <a:ext uri="{FF2B5EF4-FFF2-40B4-BE49-F238E27FC236}">
                <a16:creationId xmlns:a16="http://schemas.microsoft.com/office/drawing/2014/main" id="{8FD85BAC-5DCC-4A95-96BE-B988995D70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10419" y="4203856"/>
            <a:ext cx="513797" cy="1776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704" tIns="47352" rIns="94704" bIns="47352">
            <a:spAutoFit/>
          </a:bodyPr>
          <a:lstStyle/>
          <a:p>
            <a:pPr defTabSz="947295">
              <a:spcBef>
                <a:spcPct val="50000"/>
              </a:spcBef>
            </a:pPr>
            <a:r>
              <a:rPr lang="es-MX" sz="533" b="1" dirty="0">
                <a:solidFill>
                  <a:srgbClr val="000000"/>
                </a:solidFill>
                <a:latin typeface="Bookman Old Style" pitchFamily="18" charset="0"/>
              </a:rPr>
              <a:t>015-511</a:t>
            </a:r>
            <a:endParaRPr lang="en-US" sz="533" b="1" dirty="0">
              <a:solidFill>
                <a:srgbClr val="000000"/>
              </a:solidFill>
              <a:latin typeface="Bookman Old Style" pitchFamily="18" charset="0"/>
            </a:endParaRPr>
          </a:p>
        </p:txBody>
      </p:sp>
      <p:sp>
        <p:nvSpPr>
          <p:cNvPr id="798" name="Text Box 74">
            <a:extLst>
              <a:ext uri="{FF2B5EF4-FFF2-40B4-BE49-F238E27FC236}">
                <a16:creationId xmlns:a16="http://schemas.microsoft.com/office/drawing/2014/main" id="{BB70E620-BD51-4724-AF69-99B7885ECA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15329" y="4203856"/>
            <a:ext cx="513797" cy="1776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704" tIns="47352" rIns="94704" bIns="47352">
            <a:spAutoFit/>
          </a:bodyPr>
          <a:lstStyle/>
          <a:p>
            <a:pPr defTabSz="947295">
              <a:spcBef>
                <a:spcPct val="50000"/>
              </a:spcBef>
            </a:pPr>
            <a:r>
              <a:rPr lang="es-MX" sz="533" b="1" dirty="0">
                <a:solidFill>
                  <a:srgbClr val="000000"/>
                </a:solidFill>
                <a:latin typeface="Bookman Old Style" pitchFamily="18" charset="0"/>
              </a:rPr>
              <a:t>015-201</a:t>
            </a:r>
            <a:endParaRPr lang="en-US" sz="533" b="1" dirty="0">
              <a:solidFill>
                <a:srgbClr val="000000"/>
              </a:solidFill>
              <a:latin typeface="Bookman Old Style" pitchFamily="18" charset="0"/>
            </a:endParaRPr>
          </a:p>
        </p:txBody>
      </p:sp>
      <p:sp>
        <p:nvSpPr>
          <p:cNvPr id="799" name="Text Box 74">
            <a:extLst>
              <a:ext uri="{FF2B5EF4-FFF2-40B4-BE49-F238E27FC236}">
                <a16:creationId xmlns:a16="http://schemas.microsoft.com/office/drawing/2014/main" id="{A41DC98C-8845-4C54-93F5-9FA5EAFC8E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18929" y="6279415"/>
            <a:ext cx="513797" cy="1776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704" tIns="47352" rIns="94704" bIns="47352">
            <a:spAutoFit/>
          </a:bodyPr>
          <a:lstStyle/>
          <a:p>
            <a:pPr defTabSz="947295">
              <a:spcBef>
                <a:spcPct val="50000"/>
              </a:spcBef>
            </a:pPr>
            <a:r>
              <a:rPr lang="es-MX" sz="533" b="1" dirty="0">
                <a:solidFill>
                  <a:srgbClr val="000000"/>
                </a:solidFill>
                <a:latin typeface="Bookman Old Style" pitchFamily="18" charset="0"/>
              </a:rPr>
              <a:t>015-231</a:t>
            </a:r>
            <a:endParaRPr lang="en-US" sz="533" b="1" dirty="0">
              <a:solidFill>
                <a:srgbClr val="000000"/>
              </a:solidFill>
              <a:latin typeface="Bookman Old Style" pitchFamily="18" charset="0"/>
            </a:endParaRPr>
          </a:p>
        </p:txBody>
      </p:sp>
      <p:sp>
        <p:nvSpPr>
          <p:cNvPr id="800" name="Text Box 74">
            <a:extLst>
              <a:ext uri="{FF2B5EF4-FFF2-40B4-BE49-F238E27FC236}">
                <a16:creationId xmlns:a16="http://schemas.microsoft.com/office/drawing/2014/main" id="{F468A138-FF22-4538-B687-0F682360A2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74327" y="7012315"/>
            <a:ext cx="513797" cy="1776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704" tIns="47352" rIns="94704" bIns="47352">
            <a:spAutoFit/>
          </a:bodyPr>
          <a:lstStyle/>
          <a:p>
            <a:pPr defTabSz="947295">
              <a:spcBef>
                <a:spcPct val="50000"/>
              </a:spcBef>
            </a:pPr>
            <a:r>
              <a:rPr lang="es-MX" sz="533" b="1" dirty="0">
                <a:solidFill>
                  <a:srgbClr val="000000"/>
                </a:solidFill>
                <a:latin typeface="Bookman Old Style" pitchFamily="18" charset="0"/>
              </a:rPr>
              <a:t>015-212</a:t>
            </a:r>
            <a:endParaRPr lang="en-US" sz="533" b="1" dirty="0">
              <a:solidFill>
                <a:srgbClr val="000000"/>
              </a:solidFill>
              <a:latin typeface="Bookman Old Style" pitchFamily="18" charset="0"/>
            </a:endParaRPr>
          </a:p>
        </p:txBody>
      </p:sp>
      <p:sp>
        <p:nvSpPr>
          <p:cNvPr id="801" name="Text Box 74">
            <a:extLst>
              <a:ext uri="{FF2B5EF4-FFF2-40B4-BE49-F238E27FC236}">
                <a16:creationId xmlns:a16="http://schemas.microsoft.com/office/drawing/2014/main" id="{7B9CB571-B46C-48BB-BD6F-AE8FE4304E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84696" y="8050079"/>
            <a:ext cx="513797" cy="1776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704" tIns="47352" rIns="94704" bIns="47352">
            <a:spAutoFit/>
          </a:bodyPr>
          <a:lstStyle/>
          <a:p>
            <a:pPr defTabSz="947295">
              <a:spcBef>
                <a:spcPct val="50000"/>
              </a:spcBef>
            </a:pPr>
            <a:r>
              <a:rPr lang="es-MX" sz="533" b="1" dirty="0">
                <a:solidFill>
                  <a:srgbClr val="000000"/>
                </a:solidFill>
                <a:latin typeface="Bookman Old Style" pitchFamily="18" charset="0"/>
              </a:rPr>
              <a:t>015-214</a:t>
            </a:r>
            <a:endParaRPr lang="en-US" sz="533" b="1" dirty="0">
              <a:solidFill>
                <a:srgbClr val="000000"/>
              </a:solidFill>
              <a:latin typeface="Bookman Old Style" pitchFamily="18" charset="0"/>
            </a:endParaRPr>
          </a:p>
        </p:txBody>
      </p:sp>
      <p:sp>
        <p:nvSpPr>
          <p:cNvPr id="802" name="Text Box 74">
            <a:extLst>
              <a:ext uri="{FF2B5EF4-FFF2-40B4-BE49-F238E27FC236}">
                <a16:creationId xmlns:a16="http://schemas.microsoft.com/office/drawing/2014/main" id="{C7070EF0-493C-43BF-98BB-43AC2F1207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67495" y="7005150"/>
            <a:ext cx="513797" cy="1776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704" tIns="47352" rIns="94704" bIns="47352">
            <a:spAutoFit/>
          </a:bodyPr>
          <a:lstStyle/>
          <a:p>
            <a:pPr defTabSz="947295">
              <a:spcBef>
                <a:spcPct val="50000"/>
              </a:spcBef>
            </a:pPr>
            <a:r>
              <a:rPr lang="es-MX" sz="533" b="1" dirty="0">
                <a:solidFill>
                  <a:srgbClr val="000000"/>
                </a:solidFill>
                <a:latin typeface="Bookman Old Style" pitchFamily="18" charset="0"/>
              </a:rPr>
              <a:t>015-213</a:t>
            </a:r>
            <a:endParaRPr lang="en-US" sz="533" b="1" dirty="0">
              <a:solidFill>
                <a:srgbClr val="000000"/>
              </a:solidFill>
              <a:latin typeface="Bookman Old Style" pitchFamily="18" charset="0"/>
            </a:endParaRPr>
          </a:p>
        </p:txBody>
      </p:sp>
      <p:sp>
        <p:nvSpPr>
          <p:cNvPr id="803" name="Text Box 74">
            <a:extLst>
              <a:ext uri="{FF2B5EF4-FFF2-40B4-BE49-F238E27FC236}">
                <a16:creationId xmlns:a16="http://schemas.microsoft.com/office/drawing/2014/main" id="{0B3E99F1-2887-4F43-A974-FC6D5A62CD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67495" y="8050079"/>
            <a:ext cx="513797" cy="1776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704" tIns="47352" rIns="94704" bIns="47352">
            <a:spAutoFit/>
          </a:bodyPr>
          <a:lstStyle/>
          <a:p>
            <a:pPr defTabSz="947295">
              <a:spcBef>
                <a:spcPct val="50000"/>
              </a:spcBef>
            </a:pPr>
            <a:r>
              <a:rPr lang="es-MX" sz="533" b="1" dirty="0">
                <a:solidFill>
                  <a:srgbClr val="000000"/>
                </a:solidFill>
                <a:latin typeface="Bookman Old Style" pitchFamily="18" charset="0"/>
              </a:rPr>
              <a:t>015-215</a:t>
            </a:r>
            <a:endParaRPr lang="en-US" sz="533" b="1" dirty="0">
              <a:solidFill>
                <a:srgbClr val="000000"/>
              </a:solidFill>
              <a:latin typeface="Bookman Old Style" pitchFamily="18" charset="0"/>
            </a:endParaRPr>
          </a:p>
        </p:txBody>
      </p:sp>
      <p:sp>
        <p:nvSpPr>
          <p:cNvPr id="804" name="Text Box 73">
            <a:extLst>
              <a:ext uri="{FF2B5EF4-FFF2-40B4-BE49-F238E27FC236}">
                <a16:creationId xmlns:a16="http://schemas.microsoft.com/office/drawing/2014/main" id="{181EE610-416B-4CF3-8748-A4C28A6ECA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21080" y="4209556"/>
            <a:ext cx="568772" cy="1776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704" tIns="47352" rIns="94704" bIns="47352">
            <a:spAutoFit/>
          </a:bodyPr>
          <a:lstStyle/>
          <a:p>
            <a:pPr algn="r" defTabSz="947295">
              <a:spcBef>
                <a:spcPct val="50000"/>
              </a:spcBef>
            </a:pPr>
            <a:r>
              <a:rPr lang="es-MX" sz="533" b="1" dirty="0">
                <a:solidFill>
                  <a:srgbClr val="000000"/>
                </a:solidFill>
                <a:latin typeface="Bookman Old Style" pitchFamily="18" charset="0"/>
              </a:rPr>
              <a:t>012-713</a:t>
            </a:r>
            <a:endParaRPr lang="en-US" sz="533" b="1" dirty="0">
              <a:solidFill>
                <a:srgbClr val="000000"/>
              </a:solidFill>
              <a:latin typeface="Bookman Old Style" pitchFamily="18" charset="0"/>
            </a:endParaRPr>
          </a:p>
        </p:txBody>
      </p:sp>
      <p:sp>
        <p:nvSpPr>
          <p:cNvPr id="805" name="Text Box 73">
            <a:extLst>
              <a:ext uri="{FF2B5EF4-FFF2-40B4-BE49-F238E27FC236}">
                <a16:creationId xmlns:a16="http://schemas.microsoft.com/office/drawing/2014/main" id="{C9AA3C3F-FAB1-451D-8785-B087138DCA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76700" y="4196372"/>
            <a:ext cx="568772" cy="1776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704" tIns="47352" rIns="94704" bIns="47352">
            <a:spAutoFit/>
          </a:bodyPr>
          <a:lstStyle/>
          <a:p>
            <a:pPr algn="r" defTabSz="947295">
              <a:spcBef>
                <a:spcPct val="50000"/>
              </a:spcBef>
            </a:pPr>
            <a:r>
              <a:rPr lang="es-MX" sz="533" b="1" dirty="0">
                <a:solidFill>
                  <a:srgbClr val="000000"/>
                </a:solidFill>
                <a:latin typeface="Bookman Old Style" pitchFamily="18" charset="0"/>
              </a:rPr>
              <a:t>012-723</a:t>
            </a:r>
            <a:endParaRPr lang="en-US" sz="533" b="1" dirty="0">
              <a:solidFill>
                <a:srgbClr val="000000"/>
              </a:solidFill>
              <a:latin typeface="Bookman Old Style" pitchFamily="18" charset="0"/>
            </a:endParaRPr>
          </a:p>
        </p:txBody>
      </p:sp>
      <p:sp>
        <p:nvSpPr>
          <p:cNvPr id="806" name="Text Box 73">
            <a:extLst>
              <a:ext uri="{FF2B5EF4-FFF2-40B4-BE49-F238E27FC236}">
                <a16:creationId xmlns:a16="http://schemas.microsoft.com/office/drawing/2014/main" id="{4826C5C0-8002-4D24-A5B0-00A34F5E77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52228" y="4204443"/>
            <a:ext cx="568772" cy="1776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704" tIns="47352" rIns="94704" bIns="47352">
            <a:spAutoFit/>
          </a:bodyPr>
          <a:lstStyle/>
          <a:p>
            <a:pPr algn="r" defTabSz="947295">
              <a:spcBef>
                <a:spcPct val="50000"/>
              </a:spcBef>
            </a:pPr>
            <a:r>
              <a:rPr lang="es-MX" sz="533" b="1" dirty="0">
                <a:solidFill>
                  <a:srgbClr val="000000"/>
                </a:solidFill>
                <a:latin typeface="Bookman Old Style" pitchFamily="18" charset="0"/>
              </a:rPr>
              <a:t>011-132</a:t>
            </a:r>
            <a:endParaRPr lang="en-US" sz="533" b="1" dirty="0">
              <a:solidFill>
                <a:srgbClr val="000000"/>
              </a:solidFill>
              <a:latin typeface="Bookman Old Style" pitchFamily="18" charset="0"/>
            </a:endParaRPr>
          </a:p>
        </p:txBody>
      </p:sp>
      <p:sp>
        <p:nvSpPr>
          <p:cNvPr id="807" name="Text Box 73">
            <a:extLst>
              <a:ext uri="{FF2B5EF4-FFF2-40B4-BE49-F238E27FC236}">
                <a16:creationId xmlns:a16="http://schemas.microsoft.com/office/drawing/2014/main" id="{1BCC38EB-23DD-4A4E-891B-031396677F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391257" y="4202856"/>
            <a:ext cx="568772" cy="1776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704" tIns="47352" rIns="94704" bIns="47352">
            <a:spAutoFit/>
          </a:bodyPr>
          <a:lstStyle/>
          <a:p>
            <a:pPr algn="r" defTabSz="947295">
              <a:spcBef>
                <a:spcPct val="50000"/>
              </a:spcBef>
            </a:pPr>
            <a:r>
              <a:rPr lang="es-MX" sz="533" b="1" dirty="0">
                <a:solidFill>
                  <a:srgbClr val="000000"/>
                </a:solidFill>
                <a:latin typeface="Bookman Old Style" pitchFamily="18" charset="0"/>
              </a:rPr>
              <a:t>011-152</a:t>
            </a:r>
            <a:endParaRPr lang="en-US" sz="533" b="1" dirty="0">
              <a:solidFill>
                <a:srgbClr val="000000"/>
              </a:solidFill>
              <a:latin typeface="Bookman Old Style" pitchFamily="18" charset="0"/>
            </a:endParaRPr>
          </a:p>
        </p:txBody>
      </p:sp>
      <p:sp>
        <p:nvSpPr>
          <p:cNvPr id="808" name="Text Box 271">
            <a:extLst>
              <a:ext uri="{FF2B5EF4-FFF2-40B4-BE49-F238E27FC236}">
                <a16:creationId xmlns:a16="http://schemas.microsoft.com/office/drawing/2014/main" id="{BB730221-7CDB-4A8A-BF03-0A9A04D5C0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11052" y="1854932"/>
            <a:ext cx="797126" cy="2187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704" tIns="47352" rIns="94704" bIns="47352">
            <a:spAutoFit/>
          </a:bodyPr>
          <a:lstStyle/>
          <a:p>
            <a:pPr algn="ctr" defTabSz="947295">
              <a:spcBef>
                <a:spcPct val="50000"/>
              </a:spcBef>
            </a:pPr>
            <a:r>
              <a:rPr lang="es-MX" sz="400" dirty="0">
                <a:latin typeface="Bookman Old Style" pitchFamily="18" charset="0"/>
              </a:rPr>
              <a:t>ROBERTO ANTONIO</a:t>
            </a:r>
            <a:r>
              <a:rPr lang="en-US" sz="400" dirty="0">
                <a:latin typeface="Bookman Old Style" pitchFamily="18" charset="0"/>
              </a:rPr>
              <a:t> CANO CHAVEZ</a:t>
            </a:r>
            <a:endParaRPr lang="es-MX" sz="400" dirty="0">
              <a:latin typeface="Bookman Old Style" pitchFamily="18" charset="0"/>
            </a:endParaRPr>
          </a:p>
        </p:txBody>
      </p:sp>
      <p:sp>
        <p:nvSpPr>
          <p:cNvPr id="809" name="Text Box 271">
            <a:extLst>
              <a:ext uri="{FF2B5EF4-FFF2-40B4-BE49-F238E27FC236}">
                <a16:creationId xmlns:a16="http://schemas.microsoft.com/office/drawing/2014/main" id="{90888CB5-0F7C-4A8F-9EC3-41E365FA8F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95053" y="1790381"/>
            <a:ext cx="797126" cy="2187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704" tIns="47352" rIns="94704" bIns="47352">
            <a:spAutoFit/>
          </a:bodyPr>
          <a:lstStyle/>
          <a:p>
            <a:pPr algn="ctr" defTabSz="947295">
              <a:spcBef>
                <a:spcPct val="50000"/>
              </a:spcBef>
            </a:pPr>
            <a:r>
              <a:rPr lang="es-MX" sz="400" dirty="0">
                <a:latin typeface="Bookman Old Style" pitchFamily="18" charset="0"/>
              </a:rPr>
              <a:t>MARIO GABRIEL FIGUEROA RIVERA</a:t>
            </a:r>
          </a:p>
        </p:txBody>
      </p:sp>
      <p:sp>
        <p:nvSpPr>
          <p:cNvPr id="810" name="Text Box 271">
            <a:extLst>
              <a:ext uri="{FF2B5EF4-FFF2-40B4-BE49-F238E27FC236}">
                <a16:creationId xmlns:a16="http://schemas.microsoft.com/office/drawing/2014/main" id="{0B9045D2-0AFD-445B-A918-FE16F0F8F9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36513" y="1261171"/>
            <a:ext cx="797126" cy="2187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704" tIns="47352" rIns="94704" bIns="47352">
            <a:spAutoFit/>
          </a:bodyPr>
          <a:lstStyle/>
          <a:p>
            <a:pPr algn="ctr" defTabSz="947295">
              <a:spcBef>
                <a:spcPct val="50000"/>
              </a:spcBef>
            </a:pPr>
            <a:r>
              <a:rPr lang="es-MX" sz="400" dirty="0">
                <a:latin typeface="Bookman Old Style" pitchFamily="18" charset="0"/>
              </a:rPr>
              <a:t>AMADOR      </a:t>
            </a:r>
            <a:r>
              <a:rPr lang="es-MX" sz="400" dirty="0" err="1">
                <a:latin typeface="Bookman Old Style" pitchFamily="18" charset="0"/>
              </a:rPr>
              <a:t>RODRIGUEZ</a:t>
            </a:r>
            <a:r>
              <a:rPr lang="es-MX" sz="400" dirty="0">
                <a:latin typeface="Bookman Old Style" pitchFamily="18" charset="0"/>
              </a:rPr>
              <a:t> LOZANO</a:t>
            </a:r>
          </a:p>
        </p:txBody>
      </p:sp>
      <p:sp>
        <p:nvSpPr>
          <p:cNvPr id="811" name="Text Box 252">
            <a:extLst>
              <a:ext uri="{FF2B5EF4-FFF2-40B4-BE49-F238E27FC236}">
                <a16:creationId xmlns:a16="http://schemas.microsoft.com/office/drawing/2014/main" id="{C8AD257A-2CC7-46D6-B62E-5FCC54453F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3478" y="3820792"/>
            <a:ext cx="721007" cy="2187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704" tIns="47352" rIns="94704" bIns="47352">
            <a:spAutoFit/>
          </a:bodyPr>
          <a:lstStyle/>
          <a:p>
            <a:pPr algn="ctr" defTabSz="947295">
              <a:spcBef>
                <a:spcPct val="50000"/>
              </a:spcBef>
            </a:pPr>
            <a:r>
              <a:rPr lang="es-MX" sz="400" dirty="0">
                <a:latin typeface="Bookman Old Style" pitchFamily="18" charset="0"/>
              </a:rPr>
              <a:t>ALFREDO ESTRADA CARAVANTES</a:t>
            </a:r>
            <a:endParaRPr lang="en-US" sz="400" dirty="0">
              <a:latin typeface="Bookman Old Style" pitchFamily="18" charset="0"/>
            </a:endParaRPr>
          </a:p>
        </p:txBody>
      </p:sp>
      <p:sp>
        <p:nvSpPr>
          <p:cNvPr id="812" name="Text Box 264">
            <a:extLst>
              <a:ext uri="{FF2B5EF4-FFF2-40B4-BE49-F238E27FC236}">
                <a16:creationId xmlns:a16="http://schemas.microsoft.com/office/drawing/2014/main" id="{DC008C47-F264-44A9-B73E-7C8C365E80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83365" y="4625444"/>
            <a:ext cx="792650" cy="2187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4704" tIns="47352" rIns="94704" bIns="47352">
            <a:spAutoFit/>
          </a:bodyPr>
          <a:lstStyle/>
          <a:p>
            <a:pPr algn="ctr" defTabSz="947295">
              <a:spcBef>
                <a:spcPct val="50000"/>
              </a:spcBef>
            </a:pPr>
            <a:r>
              <a:rPr lang="es-MX" sz="400" dirty="0">
                <a:latin typeface="Bookman Old Style" pitchFamily="18" charset="0"/>
              </a:rPr>
              <a:t>GUILLERMO ALBERTO PENAGOS VILLAR</a:t>
            </a:r>
            <a:endParaRPr lang="en-US" sz="400" dirty="0">
              <a:latin typeface="Bookman Old Style" pitchFamily="18" charset="0"/>
            </a:endParaRPr>
          </a:p>
        </p:txBody>
      </p:sp>
      <p:sp>
        <p:nvSpPr>
          <p:cNvPr id="813" name="Text Box 264">
            <a:extLst>
              <a:ext uri="{FF2B5EF4-FFF2-40B4-BE49-F238E27FC236}">
                <a16:creationId xmlns:a16="http://schemas.microsoft.com/office/drawing/2014/main" id="{A2C13B70-66AA-4F32-96AE-17E195EAF4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09887" y="4623247"/>
            <a:ext cx="695711" cy="2187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4704" tIns="47352" rIns="94704" bIns="47352">
            <a:spAutoFit/>
          </a:bodyPr>
          <a:lstStyle/>
          <a:p>
            <a:pPr algn="ctr" defTabSz="947295">
              <a:spcBef>
                <a:spcPct val="50000"/>
              </a:spcBef>
            </a:pPr>
            <a:r>
              <a:rPr lang="es-MX" sz="400" dirty="0">
                <a:latin typeface="Bookman Old Style" pitchFamily="18" charset="0"/>
              </a:rPr>
              <a:t>ROSA MARIA SOLIS RODRIGUEZ</a:t>
            </a:r>
            <a:endParaRPr lang="en-US" sz="400" dirty="0">
              <a:latin typeface="Bookman Old Style" pitchFamily="18" charset="0"/>
            </a:endParaRPr>
          </a:p>
        </p:txBody>
      </p:sp>
      <p:sp>
        <p:nvSpPr>
          <p:cNvPr id="814" name="Text Box 252">
            <a:extLst>
              <a:ext uri="{FF2B5EF4-FFF2-40B4-BE49-F238E27FC236}">
                <a16:creationId xmlns:a16="http://schemas.microsoft.com/office/drawing/2014/main" id="{22889D79-2FD7-4A2B-8E5B-EF50170B0B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34829" y="4567712"/>
            <a:ext cx="721007" cy="2802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704" tIns="47352" rIns="94704" bIns="47352">
            <a:spAutoFit/>
          </a:bodyPr>
          <a:lstStyle/>
          <a:p>
            <a:pPr algn="ctr" defTabSz="947295">
              <a:spcBef>
                <a:spcPct val="50000"/>
              </a:spcBef>
            </a:pPr>
            <a:r>
              <a:rPr lang="es-MX" sz="400" dirty="0">
                <a:latin typeface="Bookman Old Style" pitchFamily="18" charset="0"/>
              </a:rPr>
              <a:t>PALOMA GUADALUPE ALEGRIA MURRIETA</a:t>
            </a:r>
            <a:endParaRPr lang="en-US" sz="400" dirty="0">
              <a:latin typeface="Bookman Old Style" pitchFamily="18" charset="0"/>
            </a:endParaRPr>
          </a:p>
        </p:txBody>
      </p:sp>
      <p:sp>
        <p:nvSpPr>
          <p:cNvPr id="815" name="Text Box 158">
            <a:extLst>
              <a:ext uri="{FF2B5EF4-FFF2-40B4-BE49-F238E27FC236}">
                <a16:creationId xmlns:a16="http://schemas.microsoft.com/office/drawing/2014/main" id="{AD04D6A3-B26D-42C8-BEA5-6AC0BCF58D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0214" y="4624818"/>
            <a:ext cx="727351" cy="2187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704" tIns="47352" rIns="94704" bIns="47352">
            <a:spAutoFit/>
          </a:bodyPr>
          <a:lstStyle/>
          <a:p>
            <a:pPr algn="ctr" defTabSz="947295">
              <a:spcBef>
                <a:spcPct val="50000"/>
              </a:spcBef>
            </a:pPr>
            <a:r>
              <a:rPr lang="es-MX" sz="400" dirty="0">
                <a:latin typeface="Bookman Old Style" pitchFamily="18" charset="0"/>
              </a:rPr>
              <a:t>JOSE LUIS DIAZ MARTINEZ</a:t>
            </a:r>
            <a:endParaRPr lang="en-US" sz="400" dirty="0">
              <a:latin typeface="Bookman Old Style" pitchFamily="18" charset="0"/>
            </a:endParaRPr>
          </a:p>
        </p:txBody>
      </p:sp>
      <p:sp>
        <p:nvSpPr>
          <p:cNvPr id="816" name="Text Box 276">
            <a:extLst>
              <a:ext uri="{FF2B5EF4-FFF2-40B4-BE49-F238E27FC236}">
                <a16:creationId xmlns:a16="http://schemas.microsoft.com/office/drawing/2014/main" id="{80E6006D-E23F-4B2A-94F8-D4AA150DE7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11101" y="2295525"/>
            <a:ext cx="725236" cy="2187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704" tIns="47352" rIns="94704" bIns="47352">
            <a:spAutoFit/>
          </a:bodyPr>
          <a:lstStyle/>
          <a:p>
            <a:pPr algn="ctr" defTabSz="947295">
              <a:spcBef>
                <a:spcPct val="50000"/>
              </a:spcBef>
            </a:pPr>
            <a:r>
              <a:rPr lang="es-MX" sz="400" dirty="0">
                <a:latin typeface="Bookman Old Style" pitchFamily="18" charset="0"/>
              </a:rPr>
              <a:t>MANUEL ALBERTO RAMOS RUBIO</a:t>
            </a:r>
            <a:endParaRPr lang="en-US" sz="400" dirty="0">
              <a:latin typeface="Bookman Old Style" pitchFamily="18" charset="0"/>
            </a:endParaRPr>
          </a:p>
        </p:txBody>
      </p:sp>
      <p:sp>
        <p:nvSpPr>
          <p:cNvPr id="817" name="Text Box 281">
            <a:extLst>
              <a:ext uri="{FF2B5EF4-FFF2-40B4-BE49-F238E27FC236}">
                <a16:creationId xmlns:a16="http://schemas.microsoft.com/office/drawing/2014/main" id="{736F59E6-9D0B-4CD2-89AD-5389EDD937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80464" y="6308536"/>
            <a:ext cx="725238" cy="2187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704" tIns="47352" rIns="94704" bIns="47352">
            <a:spAutoFit/>
          </a:bodyPr>
          <a:lstStyle/>
          <a:p>
            <a:pPr algn="ctr" defTabSz="947295">
              <a:spcBef>
                <a:spcPct val="50000"/>
              </a:spcBef>
            </a:pPr>
            <a:r>
              <a:rPr lang="es-MX" sz="400" dirty="0">
                <a:latin typeface="Bookman Old Style" pitchFamily="18" charset="0"/>
              </a:rPr>
              <a:t>RAMON ADRIAN MARIN COTA</a:t>
            </a:r>
            <a:endParaRPr lang="en-US" sz="400" dirty="0">
              <a:latin typeface="Bookman Old Style" pitchFamily="18" charset="0"/>
            </a:endParaRPr>
          </a:p>
        </p:txBody>
      </p:sp>
      <p:sp>
        <p:nvSpPr>
          <p:cNvPr id="818" name="Text Box 276">
            <a:extLst>
              <a:ext uri="{FF2B5EF4-FFF2-40B4-BE49-F238E27FC236}">
                <a16:creationId xmlns:a16="http://schemas.microsoft.com/office/drawing/2014/main" id="{4B5ED709-6558-47E1-ACF6-C519D406F4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91946" y="4618805"/>
            <a:ext cx="725236" cy="2187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704" tIns="47352" rIns="94704" bIns="47352">
            <a:spAutoFit/>
          </a:bodyPr>
          <a:lstStyle/>
          <a:p>
            <a:pPr algn="ctr" defTabSz="947295">
              <a:spcBef>
                <a:spcPct val="50000"/>
              </a:spcBef>
            </a:pPr>
            <a:r>
              <a:rPr lang="es-MX" sz="400" dirty="0">
                <a:latin typeface="Bookman Old Style" pitchFamily="18" charset="0"/>
              </a:rPr>
              <a:t>JOSE SANTOS CASTAÑEDA ULLOA</a:t>
            </a:r>
            <a:endParaRPr lang="en-US" sz="400" dirty="0">
              <a:latin typeface="Bookman Old Style" pitchFamily="18" charset="0"/>
            </a:endParaRPr>
          </a:p>
        </p:txBody>
      </p:sp>
      <p:sp>
        <p:nvSpPr>
          <p:cNvPr id="819" name="Text Box 276">
            <a:extLst>
              <a:ext uri="{FF2B5EF4-FFF2-40B4-BE49-F238E27FC236}">
                <a16:creationId xmlns:a16="http://schemas.microsoft.com/office/drawing/2014/main" id="{7CDDA065-E90E-48BE-873B-A611A91A74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75462" y="4618012"/>
            <a:ext cx="725236" cy="2187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704" tIns="47352" rIns="94704" bIns="47352">
            <a:spAutoFit/>
          </a:bodyPr>
          <a:lstStyle/>
          <a:p>
            <a:pPr algn="ctr" defTabSz="947295">
              <a:spcBef>
                <a:spcPct val="50000"/>
              </a:spcBef>
            </a:pPr>
            <a:r>
              <a:rPr lang="es-MX" sz="400" dirty="0">
                <a:latin typeface="Bookman Old Style" pitchFamily="18" charset="0"/>
              </a:rPr>
              <a:t>JAVIER FLORES ROCHA</a:t>
            </a:r>
            <a:endParaRPr lang="en-US" sz="400" dirty="0">
              <a:latin typeface="Bookman Old Style" pitchFamily="18" charset="0"/>
            </a:endParaRPr>
          </a:p>
        </p:txBody>
      </p:sp>
      <p:sp>
        <p:nvSpPr>
          <p:cNvPr id="820" name="Text Box 281">
            <a:extLst>
              <a:ext uri="{FF2B5EF4-FFF2-40B4-BE49-F238E27FC236}">
                <a16:creationId xmlns:a16="http://schemas.microsoft.com/office/drawing/2014/main" id="{F9486559-852D-45AC-A88C-F2571BAE71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7606" y="5233099"/>
            <a:ext cx="725238" cy="2187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704" tIns="47352" rIns="94704" bIns="47352">
            <a:spAutoFit/>
          </a:bodyPr>
          <a:lstStyle/>
          <a:p>
            <a:pPr algn="ctr" defTabSz="947295">
              <a:spcBef>
                <a:spcPct val="50000"/>
              </a:spcBef>
            </a:pPr>
            <a:r>
              <a:rPr lang="es-MX" sz="400" dirty="0">
                <a:latin typeface="Bookman Old Style" pitchFamily="18" charset="0"/>
              </a:rPr>
              <a:t>LUIS GAXIOLA </a:t>
            </a:r>
            <a:r>
              <a:rPr lang="es-MX" sz="400" dirty="0" err="1">
                <a:latin typeface="Bookman Old Style" pitchFamily="18" charset="0"/>
              </a:rPr>
              <a:t>ESCOBOZA</a:t>
            </a:r>
            <a:endParaRPr lang="en-US" sz="400" dirty="0">
              <a:latin typeface="Bookman Old Style" pitchFamily="18" charset="0"/>
            </a:endParaRPr>
          </a:p>
        </p:txBody>
      </p:sp>
      <p:sp>
        <p:nvSpPr>
          <p:cNvPr id="821" name="Text Box 279">
            <a:extLst>
              <a:ext uri="{FF2B5EF4-FFF2-40B4-BE49-F238E27FC236}">
                <a16:creationId xmlns:a16="http://schemas.microsoft.com/office/drawing/2014/main" id="{FD4C5F2C-9CFD-48B1-AB31-F3D7E4DEFE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1822" y="7420440"/>
            <a:ext cx="776509" cy="2187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4704" tIns="47352" rIns="94704" bIns="47352">
            <a:spAutoFit/>
          </a:bodyPr>
          <a:lstStyle/>
          <a:p>
            <a:pPr algn="ctr" defTabSz="947295">
              <a:spcBef>
                <a:spcPct val="50000"/>
              </a:spcBef>
            </a:pPr>
            <a:r>
              <a:rPr lang="es-MX" sz="400" dirty="0">
                <a:latin typeface="Bookman Old Style" pitchFamily="18" charset="0"/>
              </a:rPr>
              <a:t>JOAQUIN BOLIO PEREZ</a:t>
            </a:r>
            <a:endParaRPr lang="en-US" sz="400" dirty="0">
              <a:latin typeface="Bookman Old Style" pitchFamily="18" charset="0"/>
            </a:endParaRPr>
          </a:p>
        </p:txBody>
      </p:sp>
      <p:sp>
        <p:nvSpPr>
          <p:cNvPr id="822" name="Text Box 279">
            <a:extLst>
              <a:ext uri="{FF2B5EF4-FFF2-40B4-BE49-F238E27FC236}">
                <a16:creationId xmlns:a16="http://schemas.microsoft.com/office/drawing/2014/main" id="{C3270981-53E7-43A5-AA20-75B974B4AA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1464" y="7837112"/>
            <a:ext cx="776509" cy="34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4704" tIns="47352" rIns="94704" bIns="47352">
            <a:spAutoFit/>
          </a:bodyPr>
          <a:lstStyle/>
          <a:p>
            <a:pPr algn="ctr" defTabSz="947295">
              <a:spcBef>
                <a:spcPct val="50000"/>
              </a:spcBef>
            </a:pPr>
            <a:r>
              <a:rPr lang="es-MX" sz="400" dirty="0">
                <a:latin typeface="Bookman Old Style" pitchFamily="18" charset="0"/>
              </a:rPr>
              <a:t>NORMA OLIVIA MERCEDES GUTIERREZ ESPINOZA</a:t>
            </a:r>
            <a:endParaRPr lang="en-US" sz="400" dirty="0">
              <a:latin typeface="Bookman Old Style" pitchFamily="18" charset="0"/>
            </a:endParaRPr>
          </a:p>
        </p:txBody>
      </p:sp>
      <p:sp>
        <p:nvSpPr>
          <p:cNvPr id="823" name="Text Box 285">
            <a:extLst>
              <a:ext uri="{FF2B5EF4-FFF2-40B4-BE49-F238E27FC236}">
                <a16:creationId xmlns:a16="http://schemas.microsoft.com/office/drawing/2014/main" id="{98CE09CD-9166-41C4-BFDB-07844C0100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63888" y="8335825"/>
            <a:ext cx="672377" cy="2802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704" tIns="47352" rIns="94704" bIns="47352">
            <a:spAutoFit/>
          </a:bodyPr>
          <a:lstStyle/>
          <a:p>
            <a:pPr algn="ctr" defTabSz="947295">
              <a:spcBef>
                <a:spcPct val="50000"/>
              </a:spcBef>
            </a:pPr>
            <a:r>
              <a:rPr lang="es-MX" sz="400" dirty="0">
                <a:latin typeface="Bookman Old Style" pitchFamily="18" charset="0"/>
              </a:rPr>
              <a:t>MARTIN JUAN GONZALEZ SANCHEZ</a:t>
            </a:r>
            <a:endParaRPr lang="en-US" sz="400" dirty="0">
              <a:latin typeface="Bookman Old Style" pitchFamily="18" charset="0"/>
            </a:endParaRPr>
          </a:p>
        </p:txBody>
      </p:sp>
      <p:sp>
        <p:nvSpPr>
          <p:cNvPr id="824" name="Text Box 287">
            <a:extLst>
              <a:ext uri="{FF2B5EF4-FFF2-40B4-BE49-F238E27FC236}">
                <a16:creationId xmlns:a16="http://schemas.microsoft.com/office/drawing/2014/main" id="{0FCFCF26-E405-44E3-9F48-7A600E170B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20998" y="7893086"/>
            <a:ext cx="731158" cy="2187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4704" tIns="47352" rIns="94704" bIns="47352">
            <a:spAutoFit/>
          </a:bodyPr>
          <a:lstStyle/>
          <a:p>
            <a:pPr algn="ctr" defTabSz="947295">
              <a:spcBef>
                <a:spcPct val="50000"/>
              </a:spcBef>
            </a:pPr>
            <a:r>
              <a:rPr lang="es-MX" sz="400" dirty="0">
                <a:latin typeface="Bookman Old Style" pitchFamily="18" charset="0"/>
              </a:rPr>
              <a:t>DORA NIDIA        RUIZ </a:t>
            </a:r>
            <a:r>
              <a:rPr lang="es-MX" sz="400" dirty="0" err="1">
                <a:latin typeface="Bookman Old Style" pitchFamily="18" charset="0"/>
              </a:rPr>
              <a:t>CHAVEZ</a:t>
            </a:r>
            <a:endParaRPr lang="en-US" sz="400" dirty="0">
              <a:latin typeface="Bookman Old Style" pitchFamily="18" charset="0"/>
            </a:endParaRPr>
          </a:p>
        </p:txBody>
      </p:sp>
      <p:sp>
        <p:nvSpPr>
          <p:cNvPr id="825" name="Text Box 287">
            <a:extLst>
              <a:ext uri="{FF2B5EF4-FFF2-40B4-BE49-F238E27FC236}">
                <a16:creationId xmlns:a16="http://schemas.microsoft.com/office/drawing/2014/main" id="{51E45A37-7B9B-4F58-9147-2E73EAD019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284247" y="4627550"/>
            <a:ext cx="672377" cy="2187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704" tIns="47352" rIns="94704" bIns="47352">
            <a:spAutoFit/>
          </a:bodyPr>
          <a:lstStyle/>
          <a:p>
            <a:pPr algn="ctr" defTabSz="947295">
              <a:spcBef>
                <a:spcPct val="50000"/>
              </a:spcBef>
            </a:pPr>
            <a:r>
              <a:rPr lang="es-MX" sz="400" dirty="0">
                <a:latin typeface="Bookman Old Style" pitchFamily="18" charset="0"/>
              </a:rPr>
              <a:t>ARMANDO LARES VALENZUELA</a:t>
            </a:r>
            <a:endParaRPr lang="en-US" sz="400" dirty="0">
              <a:latin typeface="Bookman Old Style" pitchFamily="18" charset="0"/>
            </a:endParaRPr>
          </a:p>
        </p:txBody>
      </p:sp>
      <p:sp>
        <p:nvSpPr>
          <p:cNvPr id="826" name="Text Box 197">
            <a:extLst>
              <a:ext uri="{FF2B5EF4-FFF2-40B4-BE49-F238E27FC236}">
                <a16:creationId xmlns:a16="http://schemas.microsoft.com/office/drawing/2014/main" id="{3A7C9D97-A2F5-4C16-A671-2D96529066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70872" y="2309767"/>
            <a:ext cx="697221" cy="2802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4704" tIns="47352" rIns="94704" bIns="47352">
            <a:spAutoFit/>
          </a:bodyPr>
          <a:lstStyle/>
          <a:p>
            <a:pPr algn="ctr" defTabSz="947295">
              <a:spcBef>
                <a:spcPct val="50000"/>
              </a:spcBef>
            </a:pPr>
            <a:r>
              <a:rPr lang="es-MX" sz="400" dirty="0">
                <a:latin typeface="Bookman Old Style" pitchFamily="18" charset="0"/>
              </a:rPr>
              <a:t>JOSE SALVADOR CERVANTES HERNANDEZ</a:t>
            </a:r>
            <a:endParaRPr lang="en-US" sz="400" dirty="0">
              <a:latin typeface="Bookman Old Style" pitchFamily="18" charset="0"/>
            </a:endParaRPr>
          </a:p>
        </p:txBody>
      </p:sp>
      <p:sp>
        <p:nvSpPr>
          <p:cNvPr id="827" name="Text Box 277">
            <a:extLst>
              <a:ext uri="{FF2B5EF4-FFF2-40B4-BE49-F238E27FC236}">
                <a16:creationId xmlns:a16="http://schemas.microsoft.com/office/drawing/2014/main" id="{9E5DCAAD-E30A-450E-82C2-31D569F5B1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82797" y="1843010"/>
            <a:ext cx="771495" cy="2187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4704" tIns="47352" rIns="94704" bIns="47352">
            <a:spAutoFit/>
          </a:bodyPr>
          <a:lstStyle/>
          <a:p>
            <a:pPr algn="ctr" defTabSz="947295">
              <a:spcBef>
                <a:spcPct val="50000"/>
              </a:spcBef>
            </a:pPr>
            <a:r>
              <a:rPr lang="es-MX" sz="400" dirty="0">
                <a:latin typeface="Bookman Old Style" pitchFamily="18" charset="0"/>
              </a:rPr>
              <a:t>CLAUDIA </a:t>
            </a:r>
            <a:r>
              <a:rPr lang="es-MX" sz="400" dirty="0" err="1">
                <a:latin typeface="Bookman Old Style" pitchFamily="18" charset="0"/>
              </a:rPr>
              <a:t>VERENICE</a:t>
            </a:r>
            <a:r>
              <a:rPr lang="es-MX" sz="400" dirty="0">
                <a:latin typeface="Bookman Old Style" pitchFamily="18" charset="0"/>
              </a:rPr>
              <a:t> </a:t>
            </a:r>
            <a:r>
              <a:rPr lang="es-MX" sz="400" dirty="0" err="1">
                <a:latin typeface="Bookman Old Style" pitchFamily="18" charset="0"/>
              </a:rPr>
              <a:t>AGRAMON</a:t>
            </a:r>
            <a:r>
              <a:rPr lang="es-MX" sz="400" dirty="0">
                <a:latin typeface="Bookman Old Style" pitchFamily="18" charset="0"/>
              </a:rPr>
              <a:t> GURROLA</a:t>
            </a:r>
          </a:p>
        </p:txBody>
      </p:sp>
      <p:sp>
        <p:nvSpPr>
          <p:cNvPr id="828" name="Text Box 287">
            <a:extLst>
              <a:ext uri="{FF2B5EF4-FFF2-40B4-BE49-F238E27FC236}">
                <a16:creationId xmlns:a16="http://schemas.microsoft.com/office/drawing/2014/main" id="{A3BF5656-E690-4BED-B3BB-2C8CA14A70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880391" y="3803445"/>
            <a:ext cx="672377" cy="2187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704" tIns="47352" rIns="94704" bIns="47352">
            <a:spAutoFit/>
          </a:bodyPr>
          <a:lstStyle/>
          <a:p>
            <a:pPr algn="ctr" defTabSz="947295">
              <a:spcBef>
                <a:spcPct val="50000"/>
              </a:spcBef>
            </a:pPr>
            <a:r>
              <a:rPr lang="es-MX" sz="400" dirty="0">
                <a:latin typeface="Bookman Old Style" pitchFamily="18" charset="0"/>
              </a:rPr>
              <a:t>LUIS JAVIER ALGORRI FRANCO</a:t>
            </a:r>
            <a:endParaRPr lang="en-US" sz="400" dirty="0">
              <a:latin typeface="Bookman Old Style" pitchFamily="18" charset="0"/>
            </a:endParaRPr>
          </a:p>
        </p:txBody>
      </p:sp>
      <p:sp>
        <p:nvSpPr>
          <p:cNvPr id="829" name="Text Box 276">
            <a:extLst>
              <a:ext uri="{FF2B5EF4-FFF2-40B4-BE49-F238E27FC236}">
                <a16:creationId xmlns:a16="http://schemas.microsoft.com/office/drawing/2014/main" id="{F6FEA322-ABF5-465B-95FB-6D86689316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50017" y="2811183"/>
            <a:ext cx="725236" cy="2187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704" tIns="47352" rIns="94704" bIns="47352">
            <a:spAutoFit/>
          </a:bodyPr>
          <a:lstStyle/>
          <a:p>
            <a:pPr algn="ctr" defTabSz="947295">
              <a:spcBef>
                <a:spcPct val="50000"/>
              </a:spcBef>
            </a:pPr>
            <a:r>
              <a:rPr lang="es-MX" sz="400" dirty="0">
                <a:latin typeface="Bookman Old Style" pitchFamily="18" charset="0"/>
              </a:rPr>
              <a:t>LUIS VIZCARRA </a:t>
            </a:r>
            <a:r>
              <a:rPr lang="es-MX" sz="400" dirty="0" err="1">
                <a:latin typeface="Bookman Old Style" pitchFamily="18" charset="0"/>
              </a:rPr>
              <a:t>VIZCARRA</a:t>
            </a:r>
            <a:endParaRPr lang="en-US" sz="400" dirty="0">
              <a:latin typeface="Bookman Old Style" pitchFamily="18" charset="0"/>
            </a:endParaRPr>
          </a:p>
        </p:txBody>
      </p:sp>
      <p:sp>
        <p:nvSpPr>
          <p:cNvPr id="830" name="Text Box 276">
            <a:extLst>
              <a:ext uri="{FF2B5EF4-FFF2-40B4-BE49-F238E27FC236}">
                <a16:creationId xmlns:a16="http://schemas.microsoft.com/office/drawing/2014/main" id="{979FB8C4-E5B0-447C-BB73-DE81E8920C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4376" y="4573293"/>
            <a:ext cx="725236" cy="2187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704" tIns="47352" rIns="94704" bIns="47352">
            <a:spAutoFit/>
          </a:bodyPr>
          <a:lstStyle/>
          <a:p>
            <a:pPr algn="ctr" defTabSz="947295">
              <a:spcBef>
                <a:spcPct val="50000"/>
              </a:spcBef>
            </a:pPr>
            <a:r>
              <a:rPr lang="es-MX" sz="400" dirty="0">
                <a:latin typeface="Bookman Old Style" pitchFamily="18" charset="0"/>
              </a:rPr>
              <a:t>ANDRÉS GILBERTO BURGUEÑO</a:t>
            </a:r>
            <a:endParaRPr lang="en-US" sz="400" dirty="0">
              <a:latin typeface="Bookman Old Style" pitchFamily="18" charset="0"/>
            </a:endParaRPr>
          </a:p>
        </p:txBody>
      </p:sp>
      <p:sp>
        <p:nvSpPr>
          <p:cNvPr id="831" name="Text Box 276">
            <a:extLst>
              <a:ext uri="{FF2B5EF4-FFF2-40B4-BE49-F238E27FC236}">
                <a16:creationId xmlns:a16="http://schemas.microsoft.com/office/drawing/2014/main" id="{B994BAE1-6BA5-4EF3-8F04-948011C75A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84448" y="4560199"/>
            <a:ext cx="738977" cy="2802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4704" tIns="47352" rIns="94704" bIns="47352">
            <a:spAutoFit/>
          </a:bodyPr>
          <a:lstStyle/>
          <a:p>
            <a:pPr algn="ctr" defTabSz="947295">
              <a:spcBef>
                <a:spcPct val="50000"/>
              </a:spcBef>
            </a:pPr>
            <a:r>
              <a:rPr lang="es-MX" sz="400" dirty="0">
                <a:latin typeface="Bookman Old Style" pitchFamily="18" charset="0"/>
              </a:rPr>
              <a:t>LUIS RAÚL ESCALANTE AGUILAR</a:t>
            </a:r>
            <a:endParaRPr lang="en-US" sz="400" dirty="0">
              <a:latin typeface="Bookman Old Style" pitchFamily="18" charset="0"/>
            </a:endParaRPr>
          </a:p>
        </p:txBody>
      </p:sp>
      <p:sp>
        <p:nvSpPr>
          <p:cNvPr id="832" name="Text Box 279">
            <a:extLst>
              <a:ext uri="{FF2B5EF4-FFF2-40B4-BE49-F238E27FC236}">
                <a16:creationId xmlns:a16="http://schemas.microsoft.com/office/drawing/2014/main" id="{C284235F-748D-4BB8-B26E-215F05A07F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56613" y="7414026"/>
            <a:ext cx="655533" cy="2187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4704" tIns="47352" rIns="94704" bIns="47352">
            <a:spAutoFit/>
          </a:bodyPr>
          <a:lstStyle/>
          <a:p>
            <a:pPr algn="ctr" defTabSz="947295">
              <a:spcBef>
                <a:spcPct val="50000"/>
              </a:spcBef>
            </a:pPr>
            <a:r>
              <a:rPr lang="es-MX" sz="400" dirty="0">
                <a:latin typeface="Bookman Old Style" pitchFamily="18" charset="0"/>
              </a:rPr>
              <a:t>IVONE </a:t>
            </a:r>
            <a:r>
              <a:rPr lang="es-MX" sz="400" dirty="0" err="1">
                <a:latin typeface="Bookman Old Style" pitchFamily="18" charset="0"/>
              </a:rPr>
              <a:t>RODRIGUEZ</a:t>
            </a:r>
            <a:r>
              <a:rPr lang="es-MX" sz="400" dirty="0">
                <a:latin typeface="Bookman Old Style" pitchFamily="18" charset="0"/>
              </a:rPr>
              <a:t> </a:t>
            </a:r>
            <a:r>
              <a:rPr lang="es-MX" sz="400" dirty="0" err="1">
                <a:latin typeface="Bookman Old Style" pitchFamily="18" charset="0"/>
              </a:rPr>
              <a:t>JAIK</a:t>
            </a:r>
            <a:endParaRPr lang="en-US" sz="400" dirty="0">
              <a:latin typeface="Bookman Old Style" pitchFamily="18" charset="0"/>
            </a:endParaRPr>
          </a:p>
        </p:txBody>
      </p:sp>
      <p:sp>
        <p:nvSpPr>
          <p:cNvPr id="833" name="Text Box 158">
            <a:extLst>
              <a:ext uri="{FF2B5EF4-FFF2-40B4-BE49-F238E27FC236}">
                <a16:creationId xmlns:a16="http://schemas.microsoft.com/office/drawing/2014/main" id="{C7728499-E6A8-471F-A60C-9ABD106ED1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71953" y="4607778"/>
            <a:ext cx="727351" cy="2187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704" tIns="47352" rIns="94704" bIns="47352">
            <a:spAutoFit/>
          </a:bodyPr>
          <a:lstStyle/>
          <a:p>
            <a:pPr algn="ctr" defTabSz="947295">
              <a:spcBef>
                <a:spcPct val="50000"/>
              </a:spcBef>
            </a:pPr>
            <a:r>
              <a:rPr lang="es-MX" sz="400" dirty="0">
                <a:latin typeface="Bookman Old Style" pitchFamily="18" charset="0"/>
              </a:rPr>
              <a:t>OLGA ELIZABETH OJEDA MAYORAL</a:t>
            </a:r>
            <a:endParaRPr lang="en-US" sz="400" dirty="0">
              <a:latin typeface="Bookman Old Style" pitchFamily="18" charset="0"/>
            </a:endParaRPr>
          </a:p>
        </p:txBody>
      </p:sp>
      <p:sp>
        <p:nvSpPr>
          <p:cNvPr id="834" name="Text Box 158">
            <a:extLst>
              <a:ext uri="{FF2B5EF4-FFF2-40B4-BE49-F238E27FC236}">
                <a16:creationId xmlns:a16="http://schemas.microsoft.com/office/drawing/2014/main" id="{D73B1A0E-7BD7-428F-96A9-065D15FE20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85384" y="4607618"/>
            <a:ext cx="727351" cy="2187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704" tIns="47352" rIns="94704" bIns="47352">
            <a:spAutoFit/>
          </a:bodyPr>
          <a:lstStyle/>
          <a:p>
            <a:pPr algn="ctr" defTabSz="947295">
              <a:spcBef>
                <a:spcPct val="50000"/>
              </a:spcBef>
            </a:pPr>
            <a:r>
              <a:rPr lang="es-MX" sz="400" dirty="0">
                <a:latin typeface="Bookman Old Style" pitchFamily="18" charset="0"/>
              </a:rPr>
              <a:t>MONIQUE </a:t>
            </a:r>
            <a:r>
              <a:rPr lang="es-MX" sz="400" dirty="0" err="1">
                <a:latin typeface="Bookman Old Style" pitchFamily="18" charset="0"/>
              </a:rPr>
              <a:t>HAM</a:t>
            </a:r>
            <a:r>
              <a:rPr lang="es-MX" sz="400" dirty="0">
                <a:latin typeface="Bookman Old Style" pitchFamily="18" charset="0"/>
              </a:rPr>
              <a:t> GARNICA</a:t>
            </a:r>
            <a:endParaRPr lang="en-US" sz="400" dirty="0">
              <a:latin typeface="Bookman Old Style" pitchFamily="18" charset="0"/>
            </a:endParaRPr>
          </a:p>
        </p:txBody>
      </p:sp>
      <p:sp>
        <p:nvSpPr>
          <p:cNvPr id="835" name="Text Box 271">
            <a:extLst>
              <a:ext uri="{FF2B5EF4-FFF2-40B4-BE49-F238E27FC236}">
                <a16:creationId xmlns:a16="http://schemas.microsoft.com/office/drawing/2014/main" id="{0E1A69EA-BF9D-4C2D-BCB0-A174A8E77C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17331" y="2829449"/>
            <a:ext cx="797126" cy="2187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704" tIns="47352" rIns="94704" bIns="47352">
            <a:spAutoFit/>
          </a:bodyPr>
          <a:lstStyle/>
          <a:p>
            <a:pPr algn="ctr" defTabSz="947295">
              <a:spcBef>
                <a:spcPct val="50000"/>
              </a:spcBef>
            </a:pPr>
            <a:r>
              <a:rPr lang="es-MX" sz="400" dirty="0">
                <a:latin typeface="Bookman Old Style" pitchFamily="18" charset="0"/>
              </a:rPr>
              <a:t>JORGE EDUARDO </a:t>
            </a:r>
            <a:r>
              <a:rPr lang="es-MX" sz="400" dirty="0" err="1">
                <a:latin typeface="Bookman Old Style" pitchFamily="18" charset="0"/>
              </a:rPr>
              <a:t>RAMIREZ</a:t>
            </a:r>
            <a:r>
              <a:rPr lang="es-MX" sz="400" dirty="0">
                <a:latin typeface="Bookman Old Style" pitchFamily="18" charset="0"/>
              </a:rPr>
              <a:t> </a:t>
            </a:r>
            <a:r>
              <a:rPr lang="es-MX" sz="400" dirty="0" err="1">
                <a:latin typeface="Bookman Old Style" pitchFamily="18" charset="0"/>
              </a:rPr>
              <a:t>BELTRAN</a:t>
            </a:r>
            <a:endParaRPr lang="es-MX" sz="400" dirty="0">
              <a:latin typeface="Bookman Old Style" pitchFamily="18" charset="0"/>
            </a:endParaRPr>
          </a:p>
        </p:txBody>
      </p:sp>
      <p:sp>
        <p:nvSpPr>
          <p:cNvPr id="836" name="Text Box 279">
            <a:extLst>
              <a:ext uri="{FF2B5EF4-FFF2-40B4-BE49-F238E27FC236}">
                <a16:creationId xmlns:a16="http://schemas.microsoft.com/office/drawing/2014/main" id="{14ECA907-F5CE-483B-B26B-60B6C7CC74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62885" y="7401295"/>
            <a:ext cx="721903" cy="2187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4704" tIns="47352" rIns="94704" bIns="47352">
            <a:spAutoFit/>
          </a:bodyPr>
          <a:lstStyle/>
          <a:p>
            <a:pPr algn="ctr" defTabSz="947295">
              <a:spcBef>
                <a:spcPct val="50000"/>
              </a:spcBef>
            </a:pPr>
            <a:r>
              <a:rPr lang="es-MX" sz="400" dirty="0">
                <a:latin typeface="Bookman Old Style" pitchFamily="18" charset="0"/>
              </a:rPr>
              <a:t>JUAN MANUEL </a:t>
            </a:r>
            <a:r>
              <a:rPr lang="es-MX" sz="400" dirty="0" err="1">
                <a:latin typeface="Bookman Old Style" pitchFamily="18" charset="0"/>
              </a:rPr>
              <a:t>LEON</a:t>
            </a:r>
            <a:r>
              <a:rPr lang="es-MX" sz="400" dirty="0">
                <a:latin typeface="Bookman Old Style" pitchFamily="18" charset="0"/>
              </a:rPr>
              <a:t> </a:t>
            </a:r>
            <a:r>
              <a:rPr lang="es-MX" sz="400" dirty="0" err="1">
                <a:latin typeface="Bookman Old Style" pitchFamily="18" charset="0"/>
              </a:rPr>
              <a:t>MARTINEZ</a:t>
            </a:r>
            <a:endParaRPr lang="en-US" sz="400" dirty="0">
              <a:latin typeface="Bookman Old Style" pitchFamily="18" charset="0"/>
            </a:endParaRPr>
          </a:p>
        </p:txBody>
      </p:sp>
      <p:sp>
        <p:nvSpPr>
          <p:cNvPr id="837" name="Text Box 281">
            <a:extLst>
              <a:ext uri="{FF2B5EF4-FFF2-40B4-BE49-F238E27FC236}">
                <a16:creationId xmlns:a16="http://schemas.microsoft.com/office/drawing/2014/main" id="{68B5CB77-8FD5-4760-B95C-FBDBCAF9BC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36319" y="7387909"/>
            <a:ext cx="725238" cy="2187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704" tIns="47352" rIns="94704" bIns="47352">
            <a:spAutoFit/>
          </a:bodyPr>
          <a:lstStyle/>
          <a:p>
            <a:pPr algn="ctr" defTabSz="947295">
              <a:spcBef>
                <a:spcPct val="50000"/>
              </a:spcBef>
            </a:pPr>
            <a:r>
              <a:rPr lang="es-MX" sz="400" dirty="0">
                <a:latin typeface="Bookman Old Style" pitchFamily="18" charset="0"/>
              </a:rPr>
              <a:t>LUIS FERNANDO SERRANO </a:t>
            </a:r>
            <a:r>
              <a:rPr lang="es-MX" sz="400" dirty="0" err="1">
                <a:latin typeface="Bookman Old Style" pitchFamily="18" charset="0"/>
              </a:rPr>
              <a:t>GARCIA</a:t>
            </a:r>
            <a:endParaRPr lang="en-US" sz="400" dirty="0">
              <a:latin typeface="Bookman Old Style" pitchFamily="18" charset="0"/>
            </a:endParaRPr>
          </a:p>
        </p:txBody>
      </p:sp>
      <p:sp>
        <p:nvSpPr>
          <p:cNvPr id="838" name="Text Box 287">
            <a:extLst>
              <a:ext uri="{FF2B5EF4-FFF2-40B4-BE49-F238E27FC236}">
                <a16:creationId xmlns:a16="http://schemas.microsoft.com/office/drawing/2014/main" id="{31BFB565-7FC7-4A61-80A1-716FDA1BF3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84696" y="7320379"/>
            <a:ext cx="774911" cy="34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4704" tIns="47352" rIns="94704" bIns="47352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s-MX" sz="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Bookman Old Style" panose="02050604050505020204" pitchFamily="18" charset="0"/>
              </a:rPr>
              <a:t>CARLA IVET ÁVILA AGUILAR</a:t>
            </a:r>
          </a:p>
          <a:p>
            <a:pPr algn="ctr">
              <a:lnSpc>
                <a:spcPct val="100000"/>
              </a:lnSpc>
            </a:pPr>
            <a:r>
              <a:rPr lang="es-MX" sz="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Bookman Old Style" panose="02050604050505020204" pitchFamily="18" charset="0"/>
              </a:rPr>
              <a:t>ARACELI CASTAÑEDA BALTAZAR</a:t>
            </a:r>
            <a:endParaRPr lang="en-US" sz="400" dirty="0">
              <a:latin typeface="Bookman Old Style" panose="02050604050505020204" pitchFamily="18" charset="0"/>
            </a:endParaRPr>
          </a:p>
        </p:txBody>
      </p:sp>
      <p:sp>
        <p:nvSpPr>
          <p:cNvPr id="839" name="Text Box 287">
            <a:extLst>
              <a:ext uri="{FF2B5EF4-FFF2-40B4-BE49-F238E27FC236}">
                <a16:creationId xmlns:a16="http://schemas.microsoft.com/office/drawing/2014/main" id="{038180B4-EB80-4DC4-9A0D-48B03E8189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74432" y="7311906"/>
            <a:ext cx="811399" cy="34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4704" tIns="47352" rIns="94704" bIns="47352">
            <a:spAutoFit/>
          </a:bodyPr>
          <a:lstStyle/>
          <a:p>
            <a:pPr algn="ctr" defTabSz="947295">
              <a:spcBef>
                <a:spcPct val="50000"/>
              </a:spcBef>
            </a:pPr>
            <a:r>
              <a:rPr lang="es-MX" sz="400" dirty="0">
                <a:latin typeface="Bookman Old Style" pitchFamily="18" charset="0"/>
              </a:rPr>
              <a:t>DOLORES ARELLANO </a:t>
            </a:r>
            <a:r>
              <a:rPr lang="es-MX" sz="400" dirty="0" err="1">
                <a:latin typeface="Bookman Old Style" pitchFamily="18" charset="0"/>
              </a:rPr>
              <a:t>VASQUEZ</a:t>
            </a:r>
            <a:r>
              <a:rPr lang="es-MX" sz="400" dirty="0">
                <a:latin typeface="Bookman Old Style" pitchFamily="18" charset="0"/>
              </a:rPr>
              <a:t>,               DAVID AARON COVARRUBIAS LUKE</a:t>
            </a:r>
            <a:endParaRPr lang="en-US" sz="400" dirty="0">
              <a:latin typeface="Bookman Old Style" pitchFamily="18" charset="0"/>
            </a:endParaRPr>
          </a:p>
        </p:txBody>
      </p:sp>
      <p:sp>
        <p:nvSpPr>
          <p:cNvPr id="840" name="Text Box 287">
            <a:extLst>
              <a:ext uri="{FF2B5EF4-FFF2-40B4-BE49-F238E27FC236}">
                <a16:creationId xmlns:a16="http://schemas.microsoft.com/office/drawing/2014/main" id="{CBE564BA-F5BF-4F21-9ED2-DBF9EE0FDB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99028" y="7794135"/>
            <a:ext cx="741848" cy="34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4704" tIns="47352" rIns="94704" bIns="47352">
            <a:spAutoFit/>
          </a:bodyPr>
          <a:lstStyle/>
          <a:p>
            <a:pPr algn="ctr" defTabSz="947295">
              <a:spcBef>
                <a:spcPct val="50000"/>
              </a:spcBef>
            </a:pPr>
            <a:r>
              <a:rPr lang="es-MX" sz="400" dirty="0" err="1">
                <a:latin typeface="Bookman Old Style" pitchFamily="18" charset="0"/>
              </a:rPr>
              <a:t>XICOTENCATL</a:t>
            </a:r>
            <a:r>
              <a:rPr lang="es-MX" sz="400" dirty="0">
                <a:latin typeface="Bookman Old Style" pitchFamily="18" charset="0"/>
              </a:rPr>
              <a:t> FCO. LEYVA BORJA,           LAURA VERONICA GRIJALVA TELLADO</a:t>
            </a:r>
            <a:endParaRPr lang="en-US" sz="400" dirty="0">
              <a:latin typeface="Bookman Old Style" pitchFamily="18" charset="0"/>
            </a:endParaRPr>
          </a:p>
        </p:txBody>
      </p:sp>
      <p:sp>
        <p:nvSpPr>
          <p:cNvPr id="841" name="Text Box 287">
            <a:extLst>
              <a:ext uri="{FF2B5EF4-FFF2-40B4-BE49-F238E27FC236}">
                <a16:creationId xmlns:a16="http://schemas.microsoft.com/office/drawing/2014/main" id="{DE539E53-A5DD-4E32-B47B-836D5ABABF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215933" y="7862307"/>
            <a:ext cx="714660" cy="2802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4704" tIns="47352" rIns="94704" bIns="47352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s-MX" sz="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Bookman Old Style" panose="02050604050505020204" pitchFamily="18" charset="0"/>
                <a:cs typeface="Arial" pitchFamily="34" charset="0"/>
              </a:rPr>
              <a:t>ZAIRA GUADALUPE MARTÍNEZ RODRÍGUEZ</a:t>
            </a:r>
          </a:p>
        </p:txBody>
      </p:sp>
      <p:sp>
        <p:nvSpPr>
          <p:cNvPr id="842" name="Text Box 276">
            <a:extLst>
              <a:ext uri="{FF2B5EF4-FFF2-40B4-BE49-F238E27FC236}">
                <a16:creationId xmlns:a16="http://schemas.microsoft.com/office/drawing/2014/main" id="{92D440EB-0585-4EA9-8B9E-4C9329CB69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73099" y="4599876"/>
            <a:ext cx="725236" cy="2187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704" tIns="47352" rIns="94704" bIns="47352">
            <a:spAutoFit/>
          </a:bodyPr>
          <a:lstStyle/>
          <a:p>
            <a:pPr algn="ctr" defTabSz="711200">
              <a:spcBef>
                <a:spcPct val="50000"/>
              </a:spcBef>
            </a:pPr>
            <a:r>
              <a:rPr lang="es-MX" sz="400" dirty="0">
                <a:latin typeface="Bookman Old Style" pitchFamily="18" charset="0"/>
              </a:rPr>
              <a:t>JULIO FELIPE GARCÍA MUÑOZ</a:t>
            </a:r>
            <a:endParaRPr lang="en-US" sz="400" dirty="0">
              <a:latin typeface="Bookman Old Style" pitchFamily="18" charset="0"/>
            </a:endParaRPr>
          </a:p>
        </p:txBody>
      </p:sp>
      <p:sp>
        <p:nvSpPr>
          <p:cNvPr id="843" name="Text Box 252">
            <a:extLst>
              <a:ext uri="{FF2B5EF4-FFF2-40B4-BE49-F238E27FC236}">
                <a16:creationId xmlns:a16="http://schemas.microsoft.com/office/drawing/2014/main" id="{777066FE-C2BA-473B-AAC2-11F87B8F0D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560371" y="4609730"/>
            <a:ext cx="721007" cy="2187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704" tIns="47352" rIns="94704" bIns="47352">
            <a:spAutoFit/>
          </a:bodyPr>
          <a:lstStyle/>
          <a:p>
            <a:pPr algn="ctr" defTabSz="947295">
              <a:spcBef>
                <a:spcPct val="50000"/>
              </a:spcBef>
            </a:pPr>
            <a:r>
              <a:rPr lang="es-MX" sz="400" dirty="0">
                <a:latin typeface="Bookman Old Style" pitchFamily="18" charset="0"/>
              </a:rPr>
              <a:t>CECILIA HIDALGO SILVA</a:t>
            </a:r>
            <a:endParaRPr lang="en-US" sz="400" dirty="0">
              <a:latin typeface="Bookman Old Style" pitchFamily="18" charset="0"/>
            </a:endParaRPr>
          </a:p>
        </p:txBody>
      </p:sp>
      <p:sp>
        <p:nvSpPr>
          <p:cNvPr id="844" name="Text Box 276">
            <a:extLst>
              <a:ext uri="{FF2B5EF4-FFF2-40B4-BE49-F238E27FC236}">
                <a16:creationId xmlns:a16="http://schemas.microsoft.com/office/drawing/2014/main" id="{AE44521F-A085-4EEE-BD53-0783ECCC4F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277769" y="4622157"/>
            <a:ext cx="725236" cy="2187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704" tIns="47352" rIns="94704" bIns="47352">
            <a:spAutoFit/>
          </a:bodyPr>
          <a:lstStyle/>
          <a:p>
            <a:pPr algn="ctr" defTabSz="947295">
              <a:spcBef>
                <a:spcPct val="50000"/>
              </a:spcBef>
            </a:pPr>
            <a:r>
              <a:rPr lang="es-MX" sz="400" dirty="0">
                <a:latin typeface="Bookman Old Style" pitchFamily="18" charset="0"/>
              </a:rPr>
              <a:t>ÁNGEL ORTEGA </a:t>
            </a:r>
            <a:r>
              <a:rPr lang="es-MX" sz="400" dirty="0" err="1">
                <a:latin typeface="Bookman Old Style" pitchFamily="18" charset="0"/>
              </a:rPr>
              <a:t>YEE</a:t>
            </a:r>
            <a:endParaRPr lang="en-US" sz="400" dirty="0">
              <a:latin typeface="Bookman Old Style" pitchFamily="18" charset="0"/>
            </a:endParaRPr>
          </a:p>
        </p:txBody>
      </p:sp>
      <p:sp>
        <p:nvSpPr>
          <p:cNvPr id="845" name="Text Box 279">
            <a:extLst>
              <a:ext uri="{FF2B5EF4-FFF2-40B4-BE49-F238E27FC236}">
                <a16:creationId xmlns:a16="http://schemas.microsoft.com/office/drawing/2014/main" id="{7D01FC0D-6292-4333-9073-685B9DFEA9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13431" y="3774584"/>
            <a:ext cx="776509" cy="2802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4704" tIns="47352" rIns="94704" bIns="47352">
            <a:spAutoFit/>
          </a:bodyPr>
          <a:lstStyle/>
          <a:p>
            <a:pPr algn="ctr" defTabSz="947295">
              <a:spcBef>
                <a:spcPct val="50000"/>
              </a:spcBef>
            </a:pPr>
            <a:r>
              <a:rPr lang="es-MX" sz="400" dirty="0">
                <a:latin typeface="Bookman Old Style" pitchFamily="18" charset="0"/>
              </a:rPr>
              <a:t>BARBARA PATRICIA PACHECO CONTRERAS</a:t>
            </a:r>
            <a:endParaRPr lang="en-US" sz="400" dirty="0">
              <a:latin typeface="Bookman Old Style" pitchFamily="18" charset="0"/>
            </a:endParaRPr>
          </a:p>
        </p:txBody>
      </p:sp>
      <p:sp>
        <p:nvSpPr>
          <p:cNvPr id="846" name="Text Box 276">
            <a:extLst>
              <a:ext uri="{FF2B5EF4-FFF2-40B4-BE49-F238E27FC236}">
                <a16:creationId xmlns:a16="http://schemas.microsoft.com/office/drawing/2014/main" id="{FC9A4CAB-7501-48B3-92A6-C413F0776D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02924" y="3801678"/>
            <a:ext cx="725236" cy="2187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704" tIns="47352" rIns="94704" bIns="47352">
            <a:spAutoFit/>
          </a:bodyPr>
          <a:lstStyle/>
          <a:p>
            <a:pPr algn="ctr" defTabSz="947295">
              <a:spcBef>
                <a:spcPct val="50000"/>
              </a:spcBef>
            </a:pPr>
            <a:r>
              <a:rPr lang="es-MX" sz="400" dirty="0">
                <a:latin typeface="Bookman Old Style" pitchFamily="18" charset="0"/>
              </a:rPr>
              <a:t>LUIS MORENO HERNÁNDEZ</a:t>
            </a:r>
            <a:endParaRPr lang="en-US" sz="400" dirty="0">
              <a:latin typeface="Bookman Old Style" pitchFamily="18" charset="0"/>
            </a:endParaRPr>
          </a:p>
        </p:txBody>
      </p:sp>
      <p:sp>
        <p:nvSpPr>
          <p:cNvPr id="847" name="Text Box 276">
            <a:extLst>
              <a:ext uri="{FF2B5EF4-FFF2-40B4-BE49-F238E27FC236}">
                <a16:creationId xmlns:a16="http://schemas.microsoft.com/office/drawing/2014/main" id="{C9060C50-78B4-4278-ACB3-07A45CF0EE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91798" y="4609730"/>
            <a:ext cx="725236" cy="2187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704" tIns="47352" rIns="94704" bIns="47352">
            <a:spAutoFit/>
          </a:bodyPr>
          <a:lstStyle/>
          <a:p>
            <a:pPr algn="ctr" defTabSz="947295">
              <a:spcBef>
                <a:spcPct val="50000"/>
              </a:spcBef>
            </a:pPr>
            <a:r>
              <a:rPr lang="es-MX" sz="400" dirty="0">
                <a:latin typeface="Bookman Old Style" pitchFamily="18" charset="0"/>
              </a:rPr>
              <a:t>ISIS LAILA ZAMORA LÁZARO</a:t>
            </a:r>
            <a:endParaRPr lang="en-US" sz="400" dirty="0">
              <a:latin typeface="Bookman Old Style" pitchFamily="18" charset="0"/>
            </a:endParaRPr>
          </a:p>
        </p:txBody>
      </p:sp>
      <p:sp>
        <p:nvSpPr>
          <p:cNvPr id="848" name="Text Box 276">
            <a:extLst>
              <a:ext uri="{FF2B5EF4-FFF2-40B4-BE49-F238E27FC236}">
                <a16:creationId xmlns:a16="http://schemas.microsoft.com/office/drawing/2014/main" id="{13ED2386-439B-49E1-A22D-5B0F9358A6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39524" y="4609640"/>
            <a:ext cx="725236" cy="2187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704" tIns="47352" rIns="94704" bIns="47352">
            <a:spAutoFit/>
          </a:bodyPr>
          <a:lstStyle/>
          <a:p>
            <a:pPr algn="ctr" defTabSz="947295">
              <a:spcBef>
                <a:spcPct val="50000"/>
              </a:spcBef>
            </a:pPr>
            <a:r>
              <a:rPr lang="es-MX" sz="400" dirty="0">
                <a:latin typeface="Bookman Old Style" pitchFamily="18" charset="0"/>
              </a:rPr>
              <a:t>ALEJANDRO VELASCO PAREDES</a:t>
            </a:r>
            <a:endParaRPr lang="en-US" sz="400" dirty="0">
              <a:latin typeface="Bookman Old Style" pitchFamily="18" charset="0"/>
            </a:endParaRPr>
          </a:p>
        </p:txBody>
      </p:sp>
      <p:sp>
        <p:nvSpPr>
          <p:cNvPr id="849" name="Text Box 273">
            <a:extLst>
              <a:ext uri="{FF2B5EF4-FFF2-40B4-BE49-F238E27FC236}">
                <a16:creationId xmlns:a16="http://schemas.microsoft.com/office/drawing/2014/main" id="{97A91942-03E3-49F4-8E0E-367CF85DB3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9343" y="4622767"/>
            <a:ext cx="762188" cy="2187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4704" tIns="47352" rIns="94704" bIns="47352">
            <a:spAutoFit/>
          </a:bodyPr>
          <a:lstStyle/>
          <a:p>
            <a:pPr algn="ctr" defTabSz="947295">
              <a:spcBef>
                <a:spcPct val="50000"/>
              </a:spcBef>
            </a:pPr>
            <a:r>
              <a:rPr lang="es-MX" sz="400" dirty="0">
                <a:latin typeface="Bookman Old Style" pitchFamily="18" charset="0"/>
              </a:rPr>
              <a:t>CLARA </a:t>
            </a:r>
            <a:r>
              <a:rPr lang="es-MX" sz="400" dirty="0" err="1">
                <a:latin typeface="Bookman Old Style" pitchFamily="18" charset="0"/>
              </a:rPr>
              <a:t>ESTHELA</a:t>
            </a:r>
            <a:r>
              <a:rPr lang="es-MX" sz="400" dirty="0">
                <a:latin typeface="Bookman Old Style" pitchFamily="18" charset="0"/>
              </a:rPr>
              <a:t> DELGADO </a:t>
            </a:r>
            <a:r>
              <a:rPr lang="es-MX" sz="400" dirty="0" err="1">
                <a:latin typeface="Bookman Old Style" pitchFamily="18" charset="0"/>
              </a:rPr>
              <a:t>GARCIA</a:t>
            </a:r>
            <a:endParaRPr lang="es-MX" sz="400" dirty="0">
              <a:latin typeface="Bookman Old Style" pitchFamily="18" charset="0"/>
            </a:endParaRPr>
          </a:p>
        </p:txBody>
      </p:sp>
      <p:sp>
        <p:nvSpPr>
          <p:cNvPr id="850" name="Text Box 287">
            <a:extLst>
              <a:ext uri="{FF2B5EF4-FFF2-40B4-BE49-F238E27FC236}">
                <a16:creationId xmlns:a16="http://schemas.microsoft.com/office/drawing/2014/main" id="{B7D5E44B-DE52-4AD8-BEF7-EABFB99C64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964974" y="3810450"/>
            <a:ext cx="672377" cy="2187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4704" tIns="47352" rIns="94704" bIns="47352">
            <a:spAutoFit/>
          </a:bodyPr>
          <a:lstStyle/>
          <a:p>
            <a:pPr algn="ctr" defTabSz="947295">
              <a:spcBef>
                <a:spcPct val="50000"/>
              </a:spcBef>
            </a:pPr>
            <a:r>
              <a:rPr lang="es-MX" sz="400" dirty="0" err="1">
                <a:latin typeface="Bookman Old Style" pitchFamily="18" charset="0"/>
              </a:rPr>
              <a:t>ROCIO</a:t>
            </a:r>
            <a:r>
              <a:rPr lang="es-MX" sz="400" dirty="0">
                <a:latin typeface="Bookman Old Style" pitchFamily="18" charset="0"/>
              </a:rPr>
              <a:t> </a:t>
            </a:r>
            <a:r>
              <a:rPr lang="es-MX" sz="400" dirty="0" err="1">
                <a:latin typeface="Bookman Old Style" pitchFamily="18" charset="0"/>
              </a:rPr>
              <a:t>LOPEZ</a:t>
            </a:r>
            <a:r>
              <a:rPr lang="es-MX" sz="400" dirty="0">
                <a:latin typeface="Bookman Old Style" pitchFamily="18" charset="0"/>
              </a:rPr>
              <a:t> </a:t>
            </a:r>
            <a:r>
              <a:rPr lang="es-MX" sz="400" dirty="0" err="1">
                <a:latin typeface="Bookman Old Style" pitchFamily="18" charset="0"/>
              </a:rPr>
              <a:t>GOROSAVE</a:t>
            </a:r>
            <a:endParaRPr lang="en-US" sz="400" dirty="0">
              <a:latin typeface="Bookman Old Style" pitchFamily="18" charset="0"/>
            </a:endParaRPr>
          </a:p>
        </p:txBody>
      </p:sp>
      <p:sp>
        <p:nvSpPr>
          <p:cNvPr id="851" name="Text Box 287">
            <a:extLst>
              <a:ext uri="{FF2B5EF4-FFF2-40B4-BE49-F238E27FC236}">
                <a16:creationId xmlns:a16="http://schemas.microsoft.com/office/drawing/2014/main" id="{6E520987-D6D3-4527-A3F3-B66987C603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230566" y="6577471"/>
            <a:ext cx="774911" cy="34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4704" tIns="47352" rIns="94704" bIns="47352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s-MX" sz="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Bookman Old Style" panose="02050604050505020204" pitchFamily="18" charset="0"/>
                <a:cs typeface="Arial" panose="020B0604020202020204" pitchFamily="34" charset="0"/>
              </a:rPr>
              <a:t>ISIS MARIEL ROMERO PELAYO</a:t>
            </a:r>
          </a:p>
          <a:p>
            <a:pPr algn="ctr">
              <a:lnSpc>
                <a:spcPct val="100000"/>
              </a:lnSpc>
            </a:pPr>
            <a:r>
              <a:rPr lang="es-MX" sz="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Bookman Old Style" panose="02050604050505020204" pitchFamily="18" charset="0"/>
                <a:cs typeface="Arial" panose="020B0604020202020204" pitchFamily="34" charset="0"/>
              </a:rPr>
              <a:t>ADRIANA GABRIELA VIDAL TORRES</a:t>
            </a:r>
            <a:endParaRPr lang="en-US" sz="400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2725717"/>
      </p:ext>
    </p:extLst>
  </p:cSld>
  <p:clrMapOvr>
    <a:masterClrMapping/>
  </p:clrMapOvr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14189</TotalTime>
  <Words>533</Words>
  <Application>Microsoft Office PowerPoint</Application>
  <PresentationFormat>Personalizado</PresentationFormat>
  <Paragraphs>159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Bookman Old Style</vt:lpstr>
      <vt:lpstr>Calibri</vt:lpstr>
      <vt:lpstr>Script MT Bold</vt:lpstr>
      <vt:lpstr>Times New Roman</vt:lpstr>
      <vt:lpstr>Diseño predeterminado</vt:lpstr>
      <vt:lpstr>Presentación de PowerPoint</vt:lpstr>
    </vt:vector>
  </TitlesOfParts>
  <Company>GEBC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SGG</dc:creator>
  <cp:lastModifiedBy>Leticia Borrayo Araiza</cp:lastModifiedBy>
  <cp:revision>752</cp:revision>
  <cp:lastPrinted>2020-03-18T18:06:16Z</cp:lastPrinted>
  <dcterms:created xsi:type="dcterms:W3CDTF">2008-01-09T17:31:13Z</dcterms:created>
  <dcterms:modified xsi:type="dcterms:W3CDTF">2020-10-29T19:16:48Z</dcterms:modified>
</cp:coreProperties>
</file>